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60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68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B5B"/>
    <a:srgbClr val="9FFD5F"/>
    <a:srgbClr val="25BCFF"/>
    <a:srgbClr val="FF7F2B"/>
    <a:srgbClr val="FFFD39"/>
    <a:srgbClr val="7030A0"/>
    <a:srgbClr val="9FF75F"/>
    <a:srgbClr val="75F757"/>
    <a:srgbClr val="57FF4F"/>
    <a:srgbClr val="FFD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974" y="293"/>
      </p:cViewPr>
      <p:guideLst>
        <p:guide orient="horz" pos="175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0418F2-27C0-4723-8E4C-6429000A6A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AE95739-BA20-45D8-88ED-F36CD45D6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081099-4D71-46C6-8BC7-0FA9BB8F8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0592C8-29B9-4A9D-BAEE-2F4348765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55CE58-DDD0-498F-B844-3CEA01610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21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2177D4-AE4A-420E-94A1-B6CF84D43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E5F3E2E-EBF5-4F25-BDA6-154434B96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CB63BA-0A52-479D-A948-EC8AC9C9E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712EC95-61AA-45FC-89DD-A8AC7D525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C74E57-D07B-4580-BE97-C97B33962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776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7233B86-152E-46BB-8379-87AFF00DB2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604F603-6F06-425C-B95D-77D491949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3BF60B-3ED6-4F7D-90B6-F3138CB6B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F9AC84-DB92-4CA7-A0E4-1194BCC1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7E028B-97E6-410B-952A-07EA6A464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616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BD74F-C8CE-4FF5-A159-24219692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7BDF1F-B6B1-46F2-9BCA-F17EE1608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02F993-EA38-4AF8-9062-A162D5A3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EE514D-600F-41C7-BA1E-521F11A14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0717E3-AA26-433F-8C0E-245EF632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8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AB5FC-8036-449D-B71E-2B4D9AC6F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C315BF-3B45-4101-91BB-E2BC8F557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DB5F55-B5D7-47D2-9ACB-2419F76CE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D0CFCD-A14C-42E3-9FF4-190F65AEE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398BAA-4DBB-4EA7-873C-98A285AA8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39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2FBE7A-DC99-4A95-A99F-A0CBB775B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DE7FF-585C-46FA-AF06-F4CA7C7FF4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4DC1C8-E202-4A0E-BBA4-2F83A4361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717990F-FA0C-42FE-AB30-33B39DB3F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99150C-A916-49C7-8B0C-3B0E460DE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85A1DD2-09D5-4AB2-8DDE-E96FD266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363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C1B3A1-3C6A-4637-8CBE-06AF78FCF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709881-6D9A-431E-8796-3DBCE1307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7D4613-95DB-4463-8568-8FCC66382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A97C7F-CE81-4288-9AEA-D8F411EB7B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6FB9FB-F59B-4835-AD24-03681E8669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D2C9B20-0EFD-4EEA-9662-DBDB54512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68EB57D-B080-421A-9287-55A84820F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FA4FC5-1801-4971-A5A2-64E7BD9A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339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E618C1-986B-4927-ABCA-C00B72852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ED1D83C-EF4A-4318-97EB-7C6C0CE09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9BAD82-C715-4AA0-BE49-CD8D1364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1BBDB7-2A42-41FC-845E-1A0FEF96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58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B98008-8AA5-40E6-8644-853691FE9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84038C-AEA1-48CA-8BBC-40699B92A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333462-46DD-496E-8DA5-FE5C2A37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7172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FE88B1-A11F-4E0B-8AE5-164455A30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B04216-CB35-43AA-A50A-3CB4C70F6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943019-8D7D-424A-BB2E-A5AE126FA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09ACEC-51A0-42D4-9A40-1C7EAC5AB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5F8E49-47A4-4235-88EA-B4C97A1E4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D4120B-2BC6-4925-B95E-C2A26448C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4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194FA-90EC-4CE8-A54A-DB022D4F3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2D31E9-6B8F-417B-AA7D-A33E97305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F5E879-330A-4431-B854-1AD352133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E58480-CA3D-4A98-B59E-11BFAAE28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D5FB2BB-31BA-43FF-978D-EEF9FDEE6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78B985-6D75-4572-93A7-3A41693F1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42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1F256EC-7143-45A0-B274-E9FFD19C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12AE1A-2028-4567-B4AA-D4F08FB4C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F5ACA8-DEC3-4D66-9A70-D8597CD56F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93408-0E9E-4716-B232-5E8342DA9E48}" type="datetimeFigureOut">
              <a:rPr lang="en-GB" smtClean="0"/>
              <a:t>25/07/2019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20A788-A64C-405F-8F1F-7B49F0BC8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8F80C4-E42E-4B81-8E55-BAFB0ED17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7FF91-8168-46ED-B6CA-A28FCF6722B4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2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" Type="http://schemas.openxmlformats.org/officeDocument/2006/relationships/tags" Target="../tags/tag2.xml"/><Relationship Id="rId16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20.xml"/><Relationship Id="rId18" Type="http://schemas.openxmlformats.org/officeDocument/2006/relationships/tags" Target="../tags/tag125.xml"/><Relationship Id="rId26" Type="http://schemas.openxmlformats.org/officeDocument/2006/relationships/image" Target="../media/image111.png"/><Relationship Id="rId39" Type="http://schemas.openxmlformats.org/officeDocument/2006/relationships/image" Target="../media/image104.png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115.png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17" Type="http://schemas.openxmlformats.org/officeDocument/2006/relationships/tags" Target="../tags/tag124.xml"/><Relationship Id="rId25" Type="http://schemas.openxmlformats.org/officeDocument/2006/relationships/image" Target="../media/image10.png"/><Relationship Id="rId33" Type="http://schemas.openxmlformats.org/officeDocument/2006/relationships/image" Target="../media/image114.png"/><Relationship Id="rId38" Type="http://schemas.openxmlformats.org/officeDocument/2006/relationships/image" Target="../media/image103.png"/><Relationship Id="rId2" Type="http://schemas.openxmlformats.org/officeDocument/2006/relationships/tags" Target="../tags/tag109.xml"/><Relationship Id="rId16" Type="http://schemas.openxmlformats.org/officeDocument/2006/relationships/tags" Target="../tags/tag123.xml"/><Relationship Id="rId20" Type="http://schemas.openxmlformats.org/officeDocument/2006/relationships/tags" Target="../tags/tag127.xml"/><Relationship Id="rId29" Type="http://schemas.openxmlformats.org/officeDocument/2006/relationships/image" Target="../media/image109.png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24" Type="http://schemas.openxmlformats.org/officeDocument/2006/relationships/image" Target="../media/image9.png"/><Relationship Id="rId32" Type="http://schemas.openxmlformats.org/officeDocument/2006/relationships/image" Target="../media/image66.jpg"/><Relationship Id="rId37" Type="http://schemas.openxmlformats.org/officeDocument/2006/relationships/image" Target="../media/image118.png"/><Relationship Id="rId5" Type="http://schemas.openxmlformats.org/officeDocument/2006/relationships/tags" Target="../tags/tag112.xml"/><Relationship Id="rId15" Type="http://schemas.openxmlformats.org/officeDocument/2006/relationships/tags" Target="../tags/tag122.xml"/><Relationship Id="rId23" Type="http://schemas.openxmlformats.org/officeDocument/2006/relationships/image" Target="../media/image8.png"/><Relationship Id="rId28" Type="http://schemas.openxmlformats.org/officeDocument/2006/relationships/image" Target="../media/image108.png"/><Relationship Id="rId36" Type="http://schemas.openxmlformats.org/officeDocument/2006/relationships/image" Target="../media/image117.png"/><Relationship Id="rId10" Type="http://schemas.openxmlformats.org/officeDocument/2006/relationships/tags" Target="../tags/tag117.xml"/><Relationship Id="rId19" Type="http://schemas.openxmlformats.org/officeDocument/2006/relationships/tags" Target="../tags/tag126.xml"/><Relationship Id="rId31" Type="http://schemas.openxmlformats.org/officeDocument/2006/relationships/image" Target="../media/image113.png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tags" Target="../tags/tag121.xml"/><Relationship Id="rId22" Type="http://schemas.openxmlformats.org/officeDocument/2006/relationships/image" Target="../media/image110.png"/><Relationship Id="rId27" Type="http://schemas.openxmlformats.org/officeDocument/2006/relationships/image" Target="../media/image107.png"/><Relationship Id="rId30" Type="http://schemas.openxmlformats.org/officeDocument/2006/relationships/image" Target="../media/image112.png"/><Relationship Id="rId35" Type="http://schemas.openxmlformats.org/officeDocument/2006/relationships/image" Target="../media/image116.png"/><Relationship Id="rId8" Type="http://schemas.openxmlformats.org/officeDocument/2006/relationships/tags" Target="../tags/tag115.xml"/><Relationship Id="rId3" Type="http://schemas.openxmlformats.org/officeDocument/2006/relationships/tags" Target="../tags/tag110.xml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tags" Target="../tags/tag153.xml"/><Relationship Id="rId21" Type="http://schemas.openxmlformats.org/officeDocument/2006/relationships/tags" Target="../tags/tag148.xml"/><Relationship Id="rId42" Type="http://schemas.openxmlformats.org/officeDocument/2006/relationships/tags" Target="../tags/tag169.xml"/><Relationship Id="rId47" Type="http://schemas.openxmlformats.org/officeDocument/2006/relationships/image" Target="../media/image121.png"/><Relationship Id="rId63" Type="http://schemas.openxmlformats.org/officeDocument/2006/relationships/image" Target="../media/image136.png"/><Relationship Id="rId68" Type="http://schemas.openxmlformats.org/officeDocument/2006/relationships/image" Target="../media/image141.png"/><Relationship Id="rId7" Type="http://schemas.openxmlformats.org/officeDocument/2006/relationships/tags" Target="../tags/tag134.xml"/><Relationship Id="rId71" Type="http://schemas.openxmlformats.org/officeDocument/2006/relationships/image" Target="../media/image144.png"/><Relationship Id="rId2" Type="http://schemas.openxmlformats.org/officeDocument/2006/relationships/tags" Target="../tags/tag129.xml"/><Relationship Id="rId16" Type="http://schemas.openxmlformats.org/officeDocument/2006/relationships/tags" Target="../tags/tag143.xml"/><Relationship Id="rId29" Type="http://schemas.openxmlformats.org/officeDocument/2006/relationships/tags" Target="../tags/tag156.xml"/><Relationship Id="rId11" Type="http://schemas.openxmlformats.org/officeDocument/2006/relationships/tags" Target="../tags/tag138.xml"/><Relationship Id="rId24" Type="http://schemas.openxmlformats.org/officeDocument/2006/relationships/tags" Target="../tags/tag151.xml"/><Relationship Id="rId32" Type="http://schemas.openxmlformats.org/officeDocument/2006/relationships/tags" Target="../tags/tag159.xml"/><Relationship Id="rId37" Type="http://schemas.openxmlformats.org/officeDocument/2006/relationships/tags" Target="../tags/tag164.xml"/><Relationship Id="rId40" Type="http://schemas.openxmlformats.org/officeDocument/2006/relationships/tags" Target="../tags/tag167.xml"/><Relationship Id="rId45" Type="http://schemas.openxmlformats.org/officeDocument/2006/relationships/image" Target="../media/image119.png"/><Relationship Id="rId53" Type="http://schemas.openxmlformats.org/officeDocument/2006/relationships/image" Target="../media/image127.png"/><Relationship Id="rId58" Type="http://schemas.openxmlformats.org/officeDocument/2006/relationships/image" Target="../media/image131.png"/><Relationship Id="rId66" Type="http://schemas.openxmlformats.org/officeDocument/2006/relationships/image" Target="../media/image139.png"/><Relationship Id="rId5" Type="http://schemas.openxmlformats.org/officeDocument/2006/relationships/tags" Target="../tags/tag132.xml"/><Relationship Id="rId61" Type="http://schemas.openxmlformats.org/officeDocument/2006/relationships/image" Target="../media/image134.png"/><Relationship Id="rId19" Type="http://schemas.openxmlformats.org/officeDocument/2006/relationships/tags" Target="../tags/tag146.xml"/><Relationship Id="rId14" Type="http://schemas.openxmlformats.org/officeDocument/2006/relationships/tags" Target="../tags/tag141.xml"/><Relationship Id="rId22" Type="http://schemas.openxmlformats.org/officeDocument/2006/relationships/tags" Target="../tags/tag149.xml"/><Relationship Id="rId27" Type="http://schemas.openxmlformats.org/officeDocument/2006/relationships/tags" Target="../tags/tag154.xml"/><Relationship Id="rId30" Type="http://schemas.openxmlformats.org/officeDocument/2006/relationships/tags" Target="../tags/tag157.xml"/><Relationship Id="rId35" Type="http://schemas.openxmlformats.org/officeDocument/2006/relationships/tags" Target="../tags/tag162.xml"/><Relationship Id="rId43" Type="http://schemas.openxmlformats.org/officeDocument/2006/relationships/tags" Target="../tags/tag170.xml"/><Relationship Id="rId48" Type="http://schemas.openxmlformats.org/officeDocument/2006/relationships/image" Target="../media/image122.png"/><Relationship Id="rId56" Type="http://schemas.openxmlformats.org/officeDocument/2006/relationships/image" Target="../media/image130.png"/><Relationship Id="rId64" Type="http://schemas.openxmlformats.org/officeDocument/2006/relationships/image" Target="../media/image137.png"/><Relationship Id="rId69" Type="http://schemas.openxmlformats.org/officeDocument/2006/relationships/image" Target="../media/image142.png"/><Relationship Id="rId8" Type="http://schemas.openxmlformats.org/officeDocument/2006/relationships/tags" Target="../tags/tag135.xml"/><Relationship Id="rId51" Type="http://schemas.openxmlformats.org/officeDocument/2006/relationships/image" Target="../media/image125.png"/><Relationship Id="rId72" Type="http://schemas.openxmlformats.org/officeDocument/2006/relationships/image" Target="../media/image145.png"/><Relationship Id="rId3" Type="http://schemas.openxmlformats.org/officeDocument/2006/relationships/tags" Target="../tags/tag130.xml"/><Relationship Id="rId12" Type="http://schemas.openxmlformats.org/officeDocument/2006/relationships/tags" Target="../tags/tag139.xml"/><Relationship Id="rId17" Type="http://schemas.openxmlformats.org/officeDocument/2006/relationships/tags" Target="../tags/tag144.xml"/><Relationship Id="rId25" Type="http://schemas.openxmlformats.org/officeDocument/2006/relationships/tags" Target="../tags/tag152.xml"/><Relationship Id="rId33" Type="http://schemas.openxmlformats.org/officeDocument/2006/relationships/tags" Target="../tags/tag160.xml"/><Relationship Id="rId38" Type="http://schemas.openxmlformats.org/officeDocument/2006/relationships/tags" Target="../tags/tag165.xml"/><Relationship Id="rId46" Type="http://schemas.openxmlformats.org/officeDocument/2006/relationships/image" Target="../media/image120.png"/><Relationship Id="rId59" Type="http://schemas.openxmlformats.org/officeDocument/2006/relationships/image" Target="../media/image132.png"/><Relationship Id="rId67" Type="http://schemas.openxmlformats.org/officeDocument/2006/relationships/image" Target="../media/image140.png"/><Relationship Id="rId20" Type="http://schemas.openxmlformats.org/officeDocument/2006/relationships/tags" Target="../tags/tag147.xml"/><Relationship Id="rId41" Type="http://schemas.openxmlformats.org/officeDocument/2006/relationships/tags" Target="../tags/tag168.xml"/><Relationship Id="rId54" Type="http://schemas.openxmlformats.org/officeDocument/2006/relationships/image" Target="../media/image128.png"/><Relationship Id="rId62" Type="http://schemas.openxmlformats.org/officeDocument/2006/relationships/image" Target="../media/image135.png"/><Relationship Id="rId70" Type="http://schemas.openxmlformats.org/officeDocument/2006/relationships/image" Target="../media/image143.png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5" Type="http://schemas.openxmlformats.org/officeDocument/2006/relationships/tags" Target="../tags/tag142.xml"/><Relationship Id="rId23" Type="http://schemas.openxmlformats.org/officeDocument/2006/relationships/tags" Target="../tags/tag150.xml"/><Relationship Id="rId28" Type="http://schemas.openxmlformats.org/officeDocument/2006/relationships/tags" Target="../tags/tag155.xml"/><Relationship Id="rId36" Type="http://schemas.openxmlformats.org/officeDocument/2006/relationships/tags" Target="../tags/tag163.xml"/><Relationship Id="rId49" Type="http://schemas.openxmlformats.org/officeDocument/2006/relationships/image" Target="../media/image123.png"/><Relationship Id="rId57" Type="http://schemas.openxmlformats.org/officeDocument/2006/relationships/image" Target="../media/image28.png"/><Relationship Id="rId10" Type="http://schemas.openxmlformats.org/officeDocument/2006/relationships/tags" Target="../tags/tag137.xml"/><Relationship Id="rId31" Type="http://schemas.openxmlformats.org/officeDocument/2006/relationships/tags" Target="../tags/tag158.xml"/><Relationship Id="rId44" Type="http://schemas.openxmlformats.org/officeDocument/2006/relationships/slideLayout" Target="../slideLayouts/slideLayout2.xml"/><Relationship Id="rId52" Type="http://schemas.openxmlformats.org/officeDocument/2006/relationships/image" Target="../media/image126.png"/><Relationship Id="rId60" Type="http://schemas.openxmlformats.org/officeDocument/2006/relationships/image" Target="../media/image133.png"/><Relationship Id="rId65" Type="http://schemas.openxmlformats.org/officeDocument/2006/relationships/image" Target="../media/image138.png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3" Type="http://schemas.openxmlformats.org/officeDocument/2006/relationships/tags" Target="../tags/tag140.xml"/><Relationship Id="rId18" Type="http://schemas.openxmlformats.org/officeDocument/2006/relationships/tags" Target="../tags/tag145.xml"/><Relationship Id="rId39" Type="http://schemas.openxmlformats.org/officeDocument/2006/relationships/tags" Target="../tags/tag166.xml"/><Relationship Id="rId34" Type="http://schemas.openxmlformats.org/officeDocument/2006/relationships/tags" Target="../tags/tag161.xml"/><Relationship Id="rId50" Type="http://schemas.openxmlformats.org/officeDocument/2006/relationships/image" Target="../media/image124.png"/><Relationship Id="rId55" Type="http://schemas.openxmlformats.org/officeDocument/2006/relationships/image" Target="../media/image1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png"/><Relationship Id="rId3" Type="http://schemas.openxmlformats.org/officeDocument/2006/relationships/tags" Target="../tags/tag17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0.pn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image" Target="../media/image149.png"/><Relationship Id="rId5" Type="http://schemas.openxmlformats.org/officeDocument/2006/relationships/tags" Target="../tags/tag175.xml"/><Relationship Id="rId10" Type="http://schemas.openxmlformats.org/officeDocument/2006/relationships/image" Target="../media/image148.png"/><Relationship Id="rId4" Type="http://schemas.openxmlformats.org/officeDocument/2006/relationships/tags" Target="../tags/tag174.xml"/><Relationship Id="rId9" Type="http://schemas.openxmlformats.org/officeDocument/2006/relationships/image" Target="../media/image1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84.xml"/><Relationship Id="rId13" Type="http://schemas.openxmlformats.org/officeDocument/2006/relationships/image" Target="../media/image152.png"/><Relationship Id="rId18" Type="http://schemas.openxmlformats.org/officeDocument/2006/relationships/image" Target="../media/image156.png"/><Relationship Id="rId26" Type="http://schemas.openxmlformats.org/officeDocument/2006/relationships/image" Target="../media/image164.png"/><Relationship Id="rId3" Type="http://schemas.openxmlformats.org/officeDocument/2006/relationships/tags" Target="../tags/tag179.xml"/><Relationship Id="rId21" Type="http://schemas.openxmlformats.org/officeDocument/2006/relationships/image" Target="../media/image159.PNG"/><Relationship Id="rId7" Type="http://schemas.openxmlformats.org/officeDocument/2006/relationships/tags" Target="../tags/tag18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55.png"/><Relationship Id="rId25" Type="http://schemas.openxmlformats.org/officeDocument/2006/relationships/image" Target="../media/image163.PNG"/><Relationship Id="rId2" Type="http://schemas.openxmlformats.org/officeDocument/2006/relationships/tags" Target="../tags/tag178.xml"/><Relationship Id="rId16" Type="http://schemas.openxmlformats.org/officeDocument/2006/relationships/image" Target="../media/image154.png"/><Relationship Id="rId20" Type="http://schemas.openxmlformats.org/officeDocument/2006/relationships/image" Target="../media/image158.PNG"/><Relationship Id="rId1" Type="http://schemas.openxmlformats.org/officeDocument/2006/relationships/tags" Target="../tags/tag177.xml"/><Relationship Id="rId6" Type="http://schemas.openxmlformats.org/officeDocument/2006/relationships/tags" Target="../tags/tag182.xml"/><Relationship Id="rId11" Type="http://schemas.openxmlformats.org/officeDocument/2006/relationships/tags" Target="../tags/tag187.xml"/><Relationship Id="rId24" Type="http://schemas.openxmlformats.org/officeDocument/2006/relationships/image" Target="../media/image162.PNG"/><Relationship Id="rId5" Type="http://schemas.openxmlformats.org/officeDocument/2006/relationships/tags" Target="../tags/tag181.xml"/><Relationship Id="rId15" Type="http://schemas.openxmlformats.org/officeDocument/2006/relationships/image" Target="../media/image8.png"/><Relationship Id="rId23" Type="http://schemas.openxmlformats.org/officeDocument/2006/relationships/image" Target="../media/image161.PNG"/><Relationship Id="rId28" Type="http://schemas.openxmlformats.org/officeDocument/2006/relationships/image" Target="../media/image166.png"/><Relationship Id="rId10" Type="http://schemas.openxmlformats.org/officeDocument/2006/relationships/tags" Target="../tags/tag186.xml"/><Relationship Id="rId19" Type="http://schemas.openxmlformats.org/officeDocument/2006/relationships/image" Target="../media/image157.png"/><Relationship Id="rId4" Type="http://schemas.openxmlformats.org/officeDocument/2006/relationships/tags" Target="../tags/tag180.xml"/><Relationship Id="rId9" Type="http://schemas.openxmlformats.org/officeDocument/2006/relationships/tags" Target="../tags/tag185.xml"/><Relationship Id="rId14" Type="http://schemas.openxmlformats.org/officeDocument/2006/relationships/image" Target="../media/image153.png"/><Relationship Id="rId22" Type="http://schemas.openxmlformats.org/officeDocument/2006/relationships/image" Target="../media/image160.PNG"/><Relationship Id="rId27" Type="http://schemas.openxmlformats.org/officeDocument/2006/relationships/image" Target="../media/image165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200.xml"/><Relationship Id="rId18" Type="http://schemas.openxmlformats.org/officeDocument/2006/relationships/tags" Target="../tags/tag205.xml"/><Relationship Id="rId26" Type="http://schemas.openxmlformats.org/officeDocument/2006/relationships/tags" Target="../tags/tag213.xml"/><Relationship Id="rId39" Type="http://schemas.openxmlformats.org/officeDocument/2006/relationships/image" Target="../media/image170.png"/><Relationship Id="rId21" Type="http://schemas.openxmlformats.org/officeDocument/2006/relationships/tags" Target="../tags/tag208.xml"/><Relationship Id="rId34" Type="http://schemas.openxmlformats.org/officeDocument/2006/relationships/image" Target="../media/image168.png"/><Relationship Id="rId42" Type="http://schemas.openxmlformats.org/officeDocument/2006/relationships/image" Target="../media/image156.png"/><Relationship Id="rId47" Type="http://schemas.openxmlformats.org/officeDocument/2006/relationships/image" Target="../media/image138.png"/><Relationship Id="rId50" Type="http://schemas.openxmlformats.org/officeDocument/2006/relationships/image" Target="../media/image141.png"/><Relationship Id="rId7" Type="http://schemas.openxmlformats.org/officeDocument/2006/relationships/tags" Target="../tags/tag194.xml"/><Relationship Id="rId2" Type="http://schemas.openxmlformats.org/officeDocument/2006/relationships/tags" Target="../tags/tag189.xml"/><Relationship Id="rId16" Type="http://schemas.openxmlformats.org/officeDocument/2006/relationships/tags" Target="../tags/tag203.xml"/><Relationship Id="rId29" Type="http://schemas.openxmlformats.org/officeDocument/2006/relationships/tags" Target="../tags/tag216.xml"/><Relationship Id="rId11" Type="http://schemas.openxmlformats.org/officeDocument/2006/relationships/tags" Target="../tags/tag198.xml"/><Relationship Id="rId24" Type="http://schemas.openxmlformats.org/officeDocument/2006/relationships/tags" Target="../tags/tag211.xml"/><Relationship Id="rId32" Type="http://schemas.openxmlformats.org/officeDocument/2006/relationships/image" Target="../media/image9.png"/><Relationship Id="rId37" Type="http://schemas.openxmlformats.org/officeDocument/2006/relationships/image" Target="../media/image155.png"/><Relationship Id="rId40" Type="http://schemas.openxmlformats.org/officeDocument/2006/relationships/image" Target="../media/image171.png"/><Relationship Id="rId45" Type="http://schemas.openxmlformats.org/officeDocument/2006/relationships/image" Target="../media/image175.png"/><Relationship Id="rId53" Type="http://schemas.openxmlformats.org/officeDocument/2006/relationships/image" Target="../media/image178.png"/><Relationship Id="rId5" Type="http://schemas.openxmlformats.org/officeDocument/2006/relationships/tags" Target="../tags/tag192.xml"/><Relationship Id="rId10" Type="http://schemas.openxmlformats.org/officeDocument/2006/relationships/tags" Target="../tags/tag197.xml"/><Relationship Id="rId19" Type="http://schemas.openxmlformats.org/officeDocument/2006/relationships/tags" Target="../tags/tag206.xml"/><Relationship Id="rId31" Type="http://schemas.openxmlformats.org/officeDocument/2006/relationships/image" Target="../media/image8.png"/><Relationship Id="rId44" Type="http://schemas.openxmlformats.org/officeDocument/2006/relationships/image" Target="../media/image174.png"/><Relationship Id="rId52" Type="http://schemas.openxmlformats.org/officeDocument/2006/relationships/image" Target="../media/image177.png"/><Relationship Id="rId4" Type="http://schemas.openxmlformats.org/officeDocument/2006/relationships/tags" Target="../tags/tag191.xml"/><Relationship Id="rId9" Type="http://schemas.openxmlformats.org/officeDocument/2006/relationships/tags" Target="../tags/tag196.xml"/><Relationship Id="rId14" Type="http://schemas.openxmlformats.org/officeDocument/2006/relationships/tags" Target="../tags/tag201.xml"/><Relationship Id="rId22" Type="http://schemas.openxmlformats.org/officeDocument/2006/relationships/tags" Target="../tags/tag209.xml"/><Relationship Id="rId27" Type="http://schemas.openxmlformats.org/officeDocument/2006/relationships/tags" Target="../tags/tag214.xml"/><Relationship Id="rId30" Type="http://schemas.openxmlformats.org/officeDocument/2006/relationships/slideLayout" Target="../slideLayouts/slideLayout2.xml"/><Relationship Id="rId35" Type="http://schemas.openxmlformats.org/officeDocument/2006/relationships/image" Target="../media/image169.png"/><Relationship Id="rId43" Type="http://schemas.openxmlformats.org/officeDocument/2006/relationships/image" Target="../media/image173.png"/><Relationship Id="rId48" Type="http://schemas.openxmlformats.org/officeDocument/2006/relationships/image" Target="../media/image139.png"/><Relationship Id="rId8" Type="http://schemas.openxmlformats.org/officeDocument/2006/relationships/tags" Target="../tags/tag195.xml"/><Relationship Id="rId51" Type="http://schemas.openxmlformats.org/officeDocument/2006/relationships/image" Target="../media/image176.png"/><Relationship Id="rId3" Type="http://schemas.openxmlformats.org/officeDocument/2006/relationships/tags" Target="../tags/tag190.xml"/><Relationship Id="rId12" Type="http://schemas.openxmlformats.org/officeDocument/2006/relationships/tags" Target="../tags/tag199.xml"/><Relationship Id="rId17" Type="http://schemas.openxmlformats.org/officeDocument/2006/relationships/tags" Target="../tags/tag204.xml"/><Relationship Id="rId25" Type="http://schemas.openxmlformats.org/officeDocument/2006/relationships/tags" Target="../tags/tag212.xml"/><Relationship Id="rId33" Type="http://schemas.openxmlformats.org/officeDocument/2006/relationships/image" Target="../media/image167.png"/><Relationship Id="rId38" Type="http://schemas.openxmlformats.org/officeDocument/2006/relationships/image" Target="../media/image152.png"/><Relationship Id="rId46" Type="http://schemas.openxmlformats.org/officeDocument/2006/relationships/image" Target="../media/image137.png"/><Relationship Id="rId20" Type="http://schemas.openxmlformats.org/officeDocument/2006/relationships/tags" Target="../tags/tag207.xml"/><Relationship Id="rId41" Type="http://schemas.openxmlformats.org/officeDocument/2006/relationships/image" Target="../media/image172.png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15" Type="http://schemas.openxmlformats.org/officeDocument/2006/relationships/tags" Target="../tags/tag202.xml"/><Relationship Id="rId23" Type="http://schemas.openxmlformats.org/officeDocument/2006/relationships/tags" Target="../tags/tag210.xml"/><Relationship Id="rId28" Type="http://schemas.openxmlformats.org/officeDocument/2006/relationships/tags" Target="../tags/tag215.xml"/><Relationship Id="rId36" Type="http://schemas.openxmlformats.org/officeDocument/2006/relationships/image" Target="../media/image154.png"/><Relationship Id="rId49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229.xml"/><Relationship Id="rId18" Type="http://schemas.openxmlformats.org/officeDocument/2006/relationships/image" Target="../media/image20.png"/><Relationship Id="rId26" Type="http://schemas.openxmlformats.org/officeDocument/2006/relationships/image" Target="../media/image27.png"/><Relationship Id="rId3" Type="http://schemas.openxmlformats.org/officeDocument/2006/relationships/tags" Target="../tags/tag219.xml"/><Relationship Id="rId21" Type="http://schemas.openxmlformats.org/officeDocument/2006/relationships/image" Target="../media/image23.png"/><Relationship Id="rId34" Type="http://schemas.openxmlformats.org/officeDocument/2006/relationships/image" Target="../media/image185.png"/><Relationship Id="rId7" Type="http://schemas.openxmlformats.org/officeDocument/2006/relationships/tags" Target="../tags/tag223.xml"/><Relationship Id="rId12" Type="http://schemas.openxmlformats.org/officeDocument/2006/relationships/tags" Target="../tags/tag228.xml"/><Relationship Id="rId17" Type="http://schemas.openxmlformats.org/officeDocument/2006/relationships/image" Target="../media/image16.svg"/><Relationship Id="rId25" Type="http://schemas.openxmlformats.org/officeDocument/2006/relationships/image" Target="../media/image24.png"/><Relationship Id="rId33" Type="http://schemas.openxmlformats.org/officeDocument/2006/relationships/image" Target="../media/image104.png"/><Relationship Id="rId2" Type="http://schemas.openxmlformats.org/officeDocument/2006/relationships/tags" Target="../tags/tag218.xml"/><Relationship Id="rId16" Type="http://schemas.openxmlformats.org/officeDocument/2006/relationships/image" Target="../media/image15.png"/><Relationship Id="rId20" Type="http://schemas.openxmlformats.org/officeDocument/2006/relationships/image" Target="../media/image22.png"/><Relationship Id="rId29" Type="http://schemas.openxmlformats.org/officeDocument/2006/relationships/image" Target="../media/image18.svg"/><Relationship Id="rId1" Type="http://schemas.openxmlformats.org/officeDocument/2006/relationships/tags" Target="../tags/tag217.xml"/><Relationship Id="rId6" Type="http://schemas.openxmlformats.org/officeDocument/2006/relationships/tags" Target="../tags/tag222.xml"/><Relationship Id="rId11" Type="http://schemas.openxmlformats.org/officeDocument/2006/relationships/tags" Target="../tags/tag227.xml"/><Relationship Id="rId24" Type="http://schemas.openxmlformats.org/officeDocument/2006/relationships/image" Target="../media/image26.png"/><Relationship Id="rId32" Type="http://schemas.openxmlformats.org/officeDocument/2006/relationships/image" Target="../media/image184.svg"/><Relationship Id="rId5" Type="http://schemas.openxmlformats.org/officeDocument/2006/relationships/tags" Target="../tags/tag221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25.png"/><Relationship Id="rId28" Type="http://schemas.openxmlformats.org/officeDocument/2006/relationships/image" Target="../media/image17.png"/><Relationship Id="rId36" Type="http://schemas.openxmlformats.org/officeDocument/2006/relationships/image" Target="../media/image187.png"/><Relationship Id="rId10" Type="http://schemas.openxmlformats.org/officeDocument/2006/relationships/tags" Target="../tags/tag226.xml"/><Relationship Id="rId19" Type="http://schemas.openxmlformats.org/officeDocument/2006/relationships/image" Target="../media/image179.png"/><Relationship Id="rId31" Type="http://schemas.openxmlformats.org/officeDocument/2006/relationships/image" Target="../media/image183.png"/><Relationship Id="rId4" Type="http://schemas.openxmlformats.org/officeDocument/2006/relationships/tags" Target="../tags/tag220.xml"/><Relationship Id="rId9" Type="http://schemas.openxmlformats.org/officeDocument/2006/relationships/tags" Target="../tags/tag225.xml"/><Relationship Id="rId14" Type="http://schemas.openxmlformats.org/officeDocument/2006/relationships/tags" Target="../tags/tag230.xml"/><Relationship Id="rId22" Type="http://schemas.openxmlformats.org/officeDocument/2006/relationships/image" Target="../media/image180.png"/><Relationship Id="rId27" Type="http://schemas.openxmlformats.org/officeDocument/2006/relationships/image" Target="../media/image181.png"/><Relationship Id="rId30" Type="http://schemas.openxmlformats.org/officeDocument/2006/relationships/image" Target="../media/image182.png"/><Relationship Id="rId35" Type="http://schemas.openxmlformats.org/officeDocument/2006/relationships/image" Target="../media/image186.png"/><Relationship Id="rId8" Type="http://schemas.openxmlformats.org/officeDocument/2006/relationships/tags" Target="../tags/tag224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tags" Target="../tags/tag243.xml"/><Relationship Id="rId18" Type="http://schemas.openxmlformats.org/officeDocument/2006/relationships/tags" Target="../tags/tag248.xml"/><Relationship Id="rId26" Type="http://schemas.openxmlformats.org/officeDocument/2006/relationships/tags" Target="../tags/tag256.xml"/><Relationship Id="rId39" Type="http://schemas.openxmlformats.org/officeDocument/2006/relationships/image" Target="../media/image197.png"/><Relationship Id="rId21" Type="http://schemas.openxmlformats.org/officeDocument/2006/relationships/tags" Target="../tags/tag251.xml"/><Relationship Id="rId34" Type="http://schemas.openxmlformats.org/officeDocument/2006/relationships/image" Target="../media/image192.png"/><Relationship Id="rId42" Type="http://schemas.openxmlformats.org/officeDocument/2006/relationships/image" Target="../media/image200.png"/><Relationship Id="rId47" Type="http://schemas.openxmlformats.org/officeDocument/2006/relationships/image" Target="../media/image205.png"/><Relationship Id="rId7" Type="http://schemas.openxmlformats.org/officeDocument/2006/relationships/tags" Target="../tags/tag237.xml"/><Relationship Id="rId2" Type="http://schemas.openxmlformats.org/officeDocument/2006/relationships/tags" Target="../tags/tag232.xml"/><Relationship Id="rId16" Type="http://schemas.openxmlformats.org/officeDocument/2006/relationships/tags" Target="../tags/tag246.xml"/><Relationship Id="rId29" Type="http://schemas.openxmlformats.org/officeDocument/2006/relationships/image" Target="../media/image18.svg"/><Relationship Id="rId1" Type="http://schemas.openxmlformats.org/officeDocument/2006/relationships/tags" Target="../tags/tag231.xml"/><Relationship Id="rId6" Type="http://schemas.openxmlformats.org/officeDocument/2006/relationships/tags" Target="../tags/tag236.xml"/><Relationship Id="rId11" Type="http://schemas.openxmlformats.org/officeDocument/2006/relationships/tags" Target="../tags/tag241.xml"/><Relationship Id="rId24" Type="http://schemas.openxmlformats.org/officeDocument/2006/relationships/tags" Target="../tags/tag254.xml"/><Relationship Id="rId32" Type="http://schemas.openxmlformats.org/officeDocument/2006/relationships/image" Target="../media/image190.png"/><Relationship Id="rId37" Type="http://schemas.openxmlformats.org/officeDocument/2006/relationships/image" Target="../media/image195.png"/><Relationship Id="rId40" Type="http://schemas.openxmlformats.org/officeDocument/2006/relationships/image" Target="../media/image198.png"/><Relationship Id="rId45" Type="http://schemas.openxmlformats.org/officeDocument/2006/relationships/image" Target="../media/image203.png"/><Relationship Id="rId5" Type="http://schemas.openxmlformats.org/officeDocument/2006/relationships/tags" Target="../tags/tag235.xml"/><Relationship Id="rId15" Type="http://schemas.openxmlformats.org/officeDocument/2006/relationships/tags" Target="../tags/tag245.xml"/><Relationship Id="rId23" Type="http://schemas.openxmlformats.org/officeDocument/2006/relationships/tags" Target="../tags/tag253.xml"/><Relationship Id="rId28" Type="http://schemas.openxmlformats.org/officeDocument/2006/relationships/image" Target="../media/image17.png"/><Relationship Id="rId36" Type="http://schemas.openxmlformats.org/officeDocument/2006/relationships/image" Target="../media/image194.png"/><Relationship Id="rId10" Type="http://schemas.openxmlformats.org/officeDocument/2006/relationships/tags" Target="../tags/tag240.xml"/><Relationship Id="rId19" Type="http://schemas.openxmlformats.org/officeDocument/2006/relationships/tags" Target="../tags/tag249.xml"/><Relationship Id="rId31" Type="http://schemas.openxmlformats.org/officeDocument/2006/relationships/image" Target="../media/image189.png"/><Relationship Id="rId44" Type="http://schemas.openxmlformats.org/officeDocument/2006/relationships/image" Target="../media/image202.png"/><Relationship Id="rId4" Type="http://schemas.openxmlformats.org/officeDocument/2006/relationships/tags" Target="../tags/tag234.xml"/><Relationship Id="rId9" Type="http://schemas.openxmlformats.org/officeDocument/2006/relationships/tags" Target="../tags/tag239.xml"/><Relationship Id="rId14" Type="http://schemas.openxmlformats.org/officeDocument/2006/relationships/tags" Target="../tags/tag244.xml"/><Relationship Id="rId22" Type="http://schemas.openxmlformats.org/officeDocument/2006/relationships/tags" Target="../tags/tag252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188.png"/><Relationship Id="rId35" Type="http://schemas.openxmlformats.org/officeDocument/2006/relationships/image" Target="../media/image193.png"/><Relationship Id="rId43" Type="http://schemas.openxmlformats.org/officeDocument/2006/relationships/image" Target="../media/image201.png"/><Relationship Id="rId8" Type="http://schemas.openxmlformats.org/officeDocument/2006/relationships/tags" Target="../tags/tag238.xml"/><Relationship Id="rId3" Type="http://schemas.openxmlformats.org/officeDocument/2006/relationships/tags" Target="../tags/tag233.xml"/><Relationship Id="rId12" Type="http://schemas.openxmlformats.org/officeDocument/2006/relationships/tags" Target="../tags/tag242.xml"/><Relationship Id="rId17" Type="http://schemas.openxmlformats.org/officeDocument/2006/relationships/tags" Target="../tags/tag247.xml"/><Relationship Id="rId25" Type="http://schemas.openxmlformats.org/officeDocument/2006/relationships/tags" Target="../tags/tag255.xml"/><Relationship Id="rId33" Type="http://schemas.openxmlformats.org/officeDocument/2006/relationships/image" Target="../media/image191.png"/><Relationship Id="rId38" Type="http://schemas.openxmlformats.org/officeDocument/2006/relationships/image" Target="../media/image196.png"/><Relationship Id="rId46" Type="http://schemas.openxmlformats.org/officeDocument/2006/relationships/image" Target="../media/image204.png"/><Relationship Id="rId20" Type="http://schemas.openxmlformats.org/officeDocument/2006/relationships/tags" Target="../tags/tag250.xml"/><Relationship Id="rId41" Type="http://schemas.openxmlformats.org/officeDocument/2006/relationships/image" Target="../media/image19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64.xml"/><Relationship Id="rId13" Type="http://schemas.openxmlformats.org/officeDocument/2006/relationships/image" Target="../media/image209.png"/><Relationship Id="rId18" Type="http://schemas.openxmlformats.org/officeDocument/2006/relationships/image" Target="../media/image214.png"/><Relationship Id="rId3" Type="http://schemas.openxmlformats.org/officeDocument/2006/relationships/tags" Target="../tags/tag259.xml"/><Relationship Id="rId7" Type="http://schemas.openxmlformats.org/officeDocument/2006/relationships/tags" Target="../tags/tag263.xml"/><Relationship Id="rId12" Type="http://schemas.openxmlformats.org/officeDocument/2006/relationships/image" Target="../media/image208.png"/><Relationship Id="rId17" Type="http://schemas.openxmlformats.org/officeDocument/2006/relationships/image" Target="../media/image213.png"/><Relationship Id="rId2" Type="http://schemas.openxmlformats.org/officeDocument/2006/relationships/tags" Target="../tags/tag258.xml"/><Relationship Id="rId16" Type="http://schemas.openxmlformats.org/officeDocument/2006/relationships/image" Target="../media/image212.png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11" Type="http://schemas.openxmlformats.org/officeDocument/2006/relationships/image" Target="../media/image207.png"/><Relationship Id="rId5" Type="http://schemas.openxmlformats.org/officeDocument/2006/relationships/tags" Target="../tags/tag261.xml"/><Relationship Id="rId15" Type="http://schemas.openxmlformats.org/officeDocument/2006/relationships/image" Target="../media/image211.png"/><Relationship Id="rId10" Type="http://schemas.openxmlformats.org/officeDocument/2006/relationships/image" Target="../media/image206.png"/><Relationship Id="rId4" Type="http://schemas.openxmlformats.org/officeDocument/2006/relationships/tags" Target="../tags/tag260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2.png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image" Target="../media/image1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0.png"/><Relationship Id="rId5" Type="http://schemas.openxmlformats.org/officeDocument/2006/relationships/tags" Target="../tags/tag15.xml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tags" Target="../tags/tag14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image" Target="../media/image20.pn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38" Type="http://schemas.openxmlformats.org/officeDocument/2006/relationships/image" Target="../media/image32.png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23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image" Target="../media/image18.sv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image" Target="../media/image25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image" Target="../media/image16.sv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tags" Target="../tags/tag25.xml"/><Relationship Id="rId3" Type="http://schemas.openxmlformats.org/officeDocument/2006/relationships/tags" Target="../tags/tag20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49.xml"/><Relationship Id="rId18" Type="http://schemas.openxmlformats.org/officeDocument/2006/relationships/tags" Target="../tags/tag54.xml"/><Relationship Id="rId26" Type="http://schemas.openxmlformats.org/officeDocument/2006/relationships/image" Target="../media/image36.png"/><Relationship Id="rId39" Type="http://schemas.openxmlformats.org/officeDocument/2006/relationships/image" Target="../media/image45.png"/><Relationship Id="rId21" Type="http://schemas.openxmlformats.org/officeDocument/2006/relationships/image" Target="../media/image25.png"/><Relationship Id="rId34" Type="http://schemas.openxmlformats.org/officeDocument/2006/relationships/image" Target="../media/image40.png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tags" Target="../tags/tag53.xml"/><Relationship Id="rId25" Type="http://schemas.openxmlformats.org/officeDocument/2006/relationships/image" Target="../media/image35.png"/><Relationship Id="rId33" Type="http://schemas.openxmlformats.org/officeDocument/2006/relationships/image" Target="../media/image39.png"/><Relationship Id="rId38" Type="http://schemas.openxmlformats.org/officeDocument/2006/relationships/image" Target="../media/image44.png"/><Relationship Id="rId2" Type="http://schemas.openxmlformats.org/officeDocument/2006/relationships/tags" Target="../tags/tag38.xml"/><Relationship Id="rId16" Type="http://schemas.openxmlformats.org/officeDocument/2006/relationships/tags" Target="../tags/tag52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37.png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34.png"/><Relationship Id="rId32" Type="http://schemas.openxmlformats.org/officeDocument/2006/relationships/image" Target="../media/image29.png"/><Relationship Id="rId37" Type="http://schemas.openxmlformats.org/officeDocument/2006/relationships/image" Target="../media/image43.png"/><Relationship Id="rId40" Type="http://schemas.openxmlformats.org/officeDocument/2006/relationships/image" Target="../media/image46.png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33.png"/><Relationship Id="rId28" Type="http://schemas.openxmlformats.org/officeDocument/2006/relationships/image" Target="../media/image27.png"/><Relationship Id="rId36" Type="http://schemas.openxmlformats.org/officeDocument/2006/relationships/image" Target="../media/image42.png"/><Relationship Id="rId10" Type="http://schemas.openxmlformats.org/officeDocument/2006/relationships/tags" Target="../tags/tag46.xml"/><Relationship Id="rId19" Type="http://schemas.openxmlformats.org/officeDocument/2006/relationships/tags" Target="../tags/tag55.xml"/><Relationship Id="rId31" Type="http://schemas.openxmlformats.org/officeDocument/2006/relationships/image" Target="../media/image21.png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26.png"/><Relationship Id="rId27" Type="http://schemas.openxmlformats.org/officeDocument/2006/relationships/image" Target="../media/image23.png"/><Relationship Id="rId30" Type="http://schemas.openxmlformats.org/officeDocument/2006/relationships/image" Target="../media/image38.png"/><Relationship Id="rId35" Type="http://schemas.openxmlformats.org/officeDocument/2006/relationships/image" Target="../media/image41.png"/><Relationship Id="rId8" Type="http://schemas.openxmlformats.org/officeDocument/2006/relationships/tags" Target="../tags/tag44.xml"/><Relationship Id="rId3" Type="http://schemas.openxmlformats.org/officeDocument/2006/relationships/tags" Target="../tags/tag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tags" Target="../tags/tag57.xml"/><Relationship Id="rId16" Type="http://schemas.openxmlformats.org/officeDocument/2006/relationships/image" Target="../media/image52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image" Target="../media/image47.png"/><Relationship Id="rId5" Type="http://schemas.openxmlformats.org/officeDocument/2006/relationships/tags" Target="../tags/tag60.xml"/><Relationship Id="rId15" Type="http://schemas.openxmlformats.org/officeDocument/2006/relationships/image" Target="../media/image5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55.png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0.png"/><Relationship Id="rId3" Type="http://schemas.openxmlformats.org/officeDocument/2006/relationships/tags" Target="../tags/tag67.xml"/><Relationship Id="rId21" Type="http://schemas.openxmlformats.org/officeDocument/2006/relationships/image" Target="../media/image63.png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image" Target="../media/image59.png"/><Relationship Id="rId25" Type="http://schemas.openxmlformats.org/officeDocument/2006/relationships/image" Target="../media/image48.png"/><Relationship Id="rId2" Type="http://schemas.openxmlformats.org/officeDocument/2006/relationships/tags" Target="../tags/tag66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24" Type="http://schemas.openxmlformats.org/officeDocument/2006/relationships/image" Target="../media/image47.png"/><Relationship Id="rId5" Type="http://schemas.openxmlformats.org/officeDocument/2006/relationships/tags" Target="../tags/tag69.xml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tags" Target="../tags/tag74.xml"/><Relationship Id="rId19" Type="http://schemas.openxmlformats.org/officeDocument/2006/relationships/image" Target="../media/image61.png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4.xml"/><Relationship Id="rId13" Type="http://schemas.openxmlformats.org/officeDocument/2006/relationships/image" Target="../media/image66.jpg"/><Relationship Id="rId18" Type="http://schemas.openxmlformats.org/officeDocument/2006/relationships/image" Target="../media/image71.jpg"/><Relationship Id="rId26" Type="http://schemas.openxmlformats.org/officeDocument/2006/relationships/image" Target="../media/image79.png"/><Relationship Id="rId3" Type="http://schemas.openxmlformats.org/officeDocument/2006/relationships/tags" Target="../tags/tag79.xml"/><Relationship Id="rId21" Type="http://schemas.openxmlformats.org/officeDocument/2006/relationships/image" Target="../media/image74.png"/><Relationship Id="rId7" Type="http://schemas.openxmlformats.org/officeDocument/2006/relationships/tags" Target="../tags/tag83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70.jpg"/><Relationship Id="rId25" Type="http://schemas.openxmlformats.org/officeDocument/2006/relationships/image" Target="../media/image78.png"/><Relationship Id="rId2" Type="http://schemas.openxmlformats.org/officeDocument/2006/relationships/tags" Target="../tags/tag78.xml"/><Relationship Id="rId16" Type="http://schemas.openxmlformats.org/officeDocument/2006/relationships/image" Target="../media/image69.jpg"/><Relationship Id="rId20" Type="http://schemas.openxmlformats.org/officeDocument/2006/relationships/image" Target="../media/image73.png"/><Relationship Id="rId29" Type="http://schemas.openxmlformats.org/officeDocument/2006/relationships/image" Target="../media/image82.png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24" Type="http://schemas.openxmlformats.org/officeDocument/2006/relationships/image" Target="../media/image77.png"/><Relationship Id="rId5" Type="http://schemas.openxmlformats.org/officeDocument/2006/relationships/tags" Target="../tags/tag81.xml"/><Relationship Id="rId15" Type="http://schemas.openxmlformats.org/officeDocument/2006/relationships/image" Target="../media/image68.jpg"/><Relationship Id="rId23" Type="http://schemas.openxmlformats.org/officeDocument/2006/relationships/image" Target="../media/image76.png"/><Relationship Id="rId28" Type="http://schemas.openxmlformats.org/officeDocument/2006/relationships/image" Target="../media/image81.jpg"/><Relationship Id="rId10" Type="http://schemas.openxmlformats.org/officeDocument/2006/relationships/tags" Target="../tags/tag86.xml"/><Relationship Id="rId19" Type="http://schemas.openxmlformats.org/officeDocument/2006/relationships/image" Target="../media/image72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image" Target="../media/image67.jpg"/><Relationship Id="rId22" Type="http://schemas.openxmlformats.org/officeDocument/2006/relationships/image" Target="../media/image75.png"/><Relationship Id="rId27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image" Target="../media/image84.png"/><Relationship Id="rId18" Type="http://schemas.openxmlformats.org/officeDocument/2006/relationships/image" Target="../media/image89.jpg"/><Relationship Id="rId26" Type="http://schemas.openxmlformats.org/officeDocument/2006/relationships/image" Target="../media/image96.jpg"/><Relationship Id="rId3" Type="http://schemas.openxmlformats.org/officeDocument/2006/relationships/tags" Target="../tags/tag90.xml"/><Relationship Id="rId21" Type="http://schemas.openxmlformats.org/officeDocument/2006/relationships/image" Target="../media/image92.png"/><Relationship Id="rId7" Type="http://schemas.openxmlformats.org/officeDocument/2006/relationships/tags" Target="../tags/tag94.xml"/><Relationship Id="rId12" Type="http://schemas.openxmlformats.org/officeDocument/2006/relationships/image" Target="../media/image83.jpg"/><Relationship Id="rId17" Type="http://schemas.openxmlformats.org/officeDocument/2006/relationships/image" Target="../media/image88.png"/><Relationship Id="rId25" Type="http://schemas.openxmlformats.org/officeDocument/2006/relationships/image" Target="../media/image95.png"/><Relationship Id="rId2" Type="http://schemas.openxmlformats.org/officeDocument/2006/relationships/tags" Target="../tags/tag89.xml"/><Relationship Id="rId16" Type="http://schemas.openxmlformats.org/officeDocument/2006/relationships/image" Target="../media/image87.jpg"/><Relationship Id="rId20" Type="http://schemas.openxmlformats.org/officeDocument/2006/relationships/image" Target="../media/image91.jpg"/><Relationship Id="rId29" Type="http://schemas.openxmlformats.org/officeDocument/2006/relationships/image" Target="../media/image99.png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94.jpg"/><Relationship Id="rId5" Type="http://schemas.openxmlformats.org/officeDocument/2006/relationships/tags" Target="../tags/tag92.xml"/><Relationship Id="rId15" Type="http://schemas.openxmlformats.org/officeDocument/2006/relationships/image" Target="../media/image86.png"/><Relationship Id="rId23" Type="http://schemas.openxmlformats.org/officeDocument/2006/relationships/image" Target="../media/image93.png"/><Relationship Id="rId28" Type="http://schemas.openxmlformats.org/officeDocument/2006/relationships/image" Target="../media/image98.png"/><Relationship Id="rId10" Type="http://schemas.openxmlformats.org/officeDocument/2006/relationships/tags" Target="../tags/tag97.xml"/><Relationship Id="rId19" Type="http://schemas.openxmlformats.org/officeDocument/2006/relationships/image" Target="../media/image90.png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image" Target="../media/image85.jpg"/><Relationship Id="rId22" Type="http://schemas.openxmlformats.org/officeDocument/2006/relationships/image" Target="../media/image81.jpg"/><Relationship Id="rId27" Type="http://schemas.openxmlformats.org/officeDocument/2006/relationships/image" Target="../media/image9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3" Type="http://schemas.openxmlformats.org/officeDocument/2006/relationships/tags" Target="../tags/tag100.xml"/><Relationship Id="rId21" Type="http://schemas.openxmlformats.org/officeDocument/2006/relationships/image" Target="../media/image108.png"/><Relationship Id="rId7" Type="http://schemas.openxmlformats.org/officeDocument/2006/relationships/tags" Target="../tags/tag104.xml"/><Relationship Id="rId12" Type="http://schemas.openxmlformats.org/officeDocument/2006/relationships/image" Target="../media/image66.jpg"/><Relationship Id="rId17" Type="http://schemas.openxmlformats.org/officeDocument/2006/relationships/image" Target="../media/image104.png"/><Relationship Id="rId2" Type="http://schemas.openxmlformats.org/officeDocument/2006/relationships/tags" Target="../tags/tag99.xml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2.xml"/><Relationship Id="rId15" Type="http://schemas.openxmlformats.org/officeDocument/2006/relationships/image" Target="../media/image102.png"/><Relationship Id="rId10" Type="http://schemas.openxmlformats.org/officeDocument/2006/relationships/tags" Target="../tags/tag107.xml"/><Relationship Id="rId19" Type="http://schemas.openxmlformats.org/officeDocument/2006/relationships/image" Target="../media/image106.png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image" Target="../media/image101.png"/><Relationship Id="rId22" Type="http://schemas.openxmlformats.org/officeDocument/2006/relationships/image" Target="../media/image1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3BE1C146-A205-4377-88B2-F00BADA6E109}"/>
              </a:ext>
            </a:extLst>
          </p:cNvPr>
          <p:cNvGrpSpPr/>
          <p:nvPr/>
        </p:nvGrpSpPr>
        <p:grpSpPr>
          <a:xfrm>
            <a:off x="3885229" y="215626"/>
            <a:ext cx="6380039" cy="5242869"/>
            <a:chOff x="3885229" y="215626"/>
            <a:chExt cx="6380039" cy="5242869"/>
          </a:xfrm>
        </p:grpSpPr>
        <p:grpSp>
          <p:nvGrpSpPr>
            <p:cNvPr id="190" name="Gruppieren 189">
              <a:extLst>
                <a:ext uri="{FF2B5EF4-FFF2-40B4-BE49-F238E27FC236}">
                  <a16:creationId xmlns:a16="http://schemas.microsoft.com/office/drawing/2014/main" id="{879E452A-AA27-4BC3-B8A8-A0907E102D17}"/>
                </a:ext>
              </a:extLst>
            </p:cNvPr>
            <p:cNvGrpSpPr/>
            <p:nvPr/>
          </p:nvGrpSpPr>
          <p:grpSpPr>
            <a:xfrm>
              <a:off x="8995614" y="1994162"/>
              <a:ext cx="1269654" cy="1082327"/>
              <a:chOff x="376266" y="3896329"/>
              <a:chExt cx="1269654" cy="1082327"/>
            </a:xfrm>
          </p:grpSpPr>
          <p:cxnSp>
            <p:nvCxnSpPr>
              <p:cNvPr id="125" name="Gerader Verbinder 124">
                <a:extLst>
                  <a:ext uri="{FF2B5EF4-FFF2-40B4-BE49-F238E27FC236}">
                    <a16:creationId xmlns:a16="http://schemas.microsoft.com/office/drawing/2014/main" id="{52791444-9919-47C7-BB69-2AB86BB1A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2758" y="4225089"/>
                <a:ext cx="0" cy="38033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r Verbinder 120">
                <a:extLst>
                  <a:ext uri="{FF2B5EF4-FFF2-40B4-BE49-F238E27FC236}">
                    <a16:creationId xmlns:a16="http://schemas.microsoft.com/office/drawing/2014/main" id="{D7E63848-F5F8-4184-8AA5-D708C1FB74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2758" y="4605426"/>
                <a:ext cx="346710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0632268C-42D3-4273-98D5-52BC21F2DE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7412" y="4605426"/>
                <a:ext cx="195347" cy="129505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1" name="Pfeil: nach rechts gekrümmt 110">
                <a:extLst>
                  <a:ext uri="{FF2B5EF4-FFF2-40B4-BE49-F238E27FC236}">
                    <a16:creationId xmlns:a16="http://schemas.microsoft.com/office/drawing/2014/main" id="{117F1287-71D4-4E72-8EE0-F1680E2780CC}"/>
                  </a:ext>
                </a:extLst>
              </p:cNvPr>
              <p:cNvSpPr/>
              <p:nvPr/>
            </p:nvSpPr>
            <p:spPr>
              <a:xfrm>
                <a:off x="795037" y="4164823"/>
                <a:ext cx="288213" cy="212009"/>
              </a:xfrm>
              <a:prstGeom prst="curvedRightArrow">
                <a:avLst/>
              </a:prstGeom>
              <a:solidFill>
                <a:srgbClr val="2C10F8"/>
              </a:solidFill>
              <a:ln>
                <a:solidFill>
                  <a:srgbClr val="1C06B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Pfeil: nach rechts gekrümmt 112">
                <a:extLst>
                  <a:ext uri="{FF2B5EF4-FFF2-40B4-BE49-F238E27FC236}">
                    <a16:creationId xmlns:a16="http://schemas.microsoft.com/office/drawing/2014/main" id="{F46645DA-2A16-45B4-8BCA-5C035EA62F79}"/>
                  </a:ext>
                </a:extLst>
              </p:cNvPr>
              <p:cNvSpPr/>
              <p:nvPr/>
            </p:nvSpPr>
            <p:spPr>
              <a:xfrm rot="14510669">
                <a:off x="644184" y="4535019"/>
                <a:ext cx="229684" cy="356604"/>
              </a:xfrm>
              <a:prstGeom prst="curvedRightArrow">
                <a:avLst/>
              </a:prstGeom>
              <a:solidFill>
                <a:srgbClr val="FF0000"/>
              </a:solidFill>
              <a:ln>
                <a:solidFill>
                  <a:srgbClr val="E2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BDD49832-E459-4778-93FE-EF2F41F96A2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1037" y="4734931"/>
                <a:ext cx="206375" cy="129439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EF9E7328-FC85-4369-8268-E1F4DB5C36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2758" y="4050550"/>
                <a:ext cx="0" cy="220277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Pfeil: nach rechts gekrümmt 127">
                <a:extLst>
                  <a:ext uri="{FF2B5EF4-FFF2-40B4-BE49-F238E27FC236}">
                    <a16:creationId xmlns:a16="http://schemas.microsoft.com/office/drawing/2014/main" id="{AA3A2510-7C46-494D-8E68-0A421C1ECA17}"/>
                  </a:ext>
                </a:extLst>
              </p:cNvPr>
              <p:cNvSpPr/>
              <p:nvPr/>
            </p:nvSpPr>
            <p:spPr>
              <a:xfrm rot="5400000">
                <a:off x="1103684" y="4500927"/>
                <a:ext cx="288213" cy="212009"/>
              </a:xfrm>
              <a:prstGeom prst="curvedRightArrow">
                <a:avLst/>
              </a:prstGeom>
              <a:solidFill>
                <a:srgbClr val="28F83C"/>
              </a:solidFill>
              <a:ln>
                <a:solidFill>
                  <a:srgbClr val="07D3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5" name="Gerade Verbindung mit Pfeil 84">
                <a:extLst>
                  <a:ext uri="{FF2B5EF4-FFF2-40B4-BE49-F238E27FC236}">
                    <a16:creationId xmlns:a16="http://schemas.microsoft.com/office/drawing/2014/main" id="{3A5BD90D-A77D-4B2D-8279-E0B5A0D89E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2002" y="4605426"/>
                <a:ext cx="233681" cy="0"/>
              </a:xfrm>
              <a:prstGeom prst="straightConnector1">
                <a:avLst/>
              </a:prstGeom>
              <a:ln w="127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0" name="Grafik 129">
                <a:extLst>
                  <a:ext uri="{FF2B5EF4-FFF2-40B4-BE49-F238E27FC236}">
                    <a16:creationId xmlns:a16="http://schemas.microsoft.com/office/drawing/2014/main" id="{E19DFDD3-BCB7-4F63-B028-8A28890F2B2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266" y="4864370"/>
                <a:ext cx="128000" cy="114286"/>
              </a:xfrm>
              <a:prstGeom prst="rect">
                <a:avLst/>
              </a:prstGeom>
            </p:spPr>
          </p:pic>
          <p:pic>
            <p:nvPicPr>
              <p:cNvPr id="135" name="Grafik 134">
                <a:extLst>
                  <a:ext uri="{FF2B5EF4-FFF2-40B4-BE49-F238E27FC236}">
                    <a16:creationId xmlns:a16="http://schemas.microsoft.com/office/drawing/2014/main" id="{49F2011A-7ED8-46A0-AB20-F35B205A54F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25161" y="4525864"/>
                <a:ext cx="120759" cy="163756"/>
              </a:xfrm>
              <a:prstGeom prst="rect">
                <a:avLst/>
              </a:prstGeom>
            </p:spPr>
          </p:pic>
          <p:pic>
            <p:nvPicPr>
              <p:cNvPr id="138" name="Grafik 137">
                <a:extLst>
                  <a:ext uri="{FF2B5EF4-FFF2-40B4-BE49-F238E27FC236}">
                    <a16:creationId xmlns:a16="http://schemas.microsoft.com/office/drawing/2014/main" id="{EDDA9714-D9BB-46D8-A457-25FD3BCD1A2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3715" y="3896329"/>
                <a:ext cx="110855" cy="115127"/>
              </a:xfrm>
              <a:prstGeom prst="rect">
                <a:avLst/>
              </a:prstGeom>
            </p:spPr>
          </p:pic>
        </p:grpSp>
        <p:sp>
          <p:nvSpPr>
            <p:cNvPr id="172" name="Flussdiagramm: Datenträger mit direktem Zugriff 171">
              <a:extLst>
                <a:ext uri="{FF2B5EF4-FFF2-40B4-BE49-F238E27FC236}">
                  <a16:creationId xmlns:a16="http://schemas.microsoft.com/office/drawing/2014/main" id="{64278E10-B722-4027-AD84-205069948A1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2" name="Gruppieren 181">
              <a:extLst>
                <a:ext uri="{FF2B5EF4-FFF2-40B4-BE49-F238E27FC236}">
                  <a16:creationId xmlns:a16="http://schemas.microsoft.com/office/drawing/2014/main" id="{A9C4F45E-FCFA-4560-B094-9289B6403C0B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173" name="Flussdiagramm: Datenträger mit direktem Zugriff 172">
                <a:extLst>
                  <a:ext uri="{FF2B5EF4-FFF2-40B4-BE49-F238E27FC236}">
                    <a16:creationId xmlns:a16="http://schemas.microsoft.com/office/drawing/2014/main" id="{E3E41D2B-5E29-4466-B16A-F63CF8F6ABB9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4" name="Flussdiagramm: Datenträger mit direktem Zugriff 173">
                <a:extLst>
                  <a:ext uri="{FF2B5EF4-FFF2-40B4-BE49-F238E27FC236}">
                    <a16:creationId xmlns:a16="http://schemas.microsoft.com/office/drawing/2014/main" id="{B2E735F1-BAC8-43AD-A490-3A4348823708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5" name="Flussdiagramm: Datenträger mit direktem Zugriff 174">
                <a:extLst>
                  <a:ext uri="{FF2B5EF4-FFF2-40B4-BE49-F238E27FC236}">
                    <a16:creationId xmlns:a16="http://schemas.microsoft.com/office/drawing/2014/main" id="{ED85C087-50CE-456D-9716-3C14CD09388F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76" name="Flussdiagramm: Datenträger mit direktem Zugriff 175">
              <a:extLst>
                <a:ext uri="{FF2B5EF4-FFF2-40B4-BE49-F238E27FC236}">
                  <a16:creationId xmlns:a16="http://schemas.microsoft.com/office/drawing/2014/main" id="{4EA87BFE-59D6-4864-96C7-4E8DC97F06A5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7" name="Flussdiagramm: Datenträger mit direktem Zugriff 176">
              <a:extLst>
                <a:ext uri="{FF2B5EF4-FFF2-40B4-BE49-F238E27FC236}">
                  <a16:creationId xmlns:a16="http://schemas.microsoft.com/office/drawing/2014/main" id="{598B49E4-6057-460B-8220-88797652273C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83" name="Gruppieren 182">
              <a:extLst>
                <a:ext uri="{FF2B5EF4-FFF2-40B4-BE49-F238E27FC236}">
                  <a16:creationId xmlns:a16="http://schemas.microsoft.com/office/drawing/2014/main" id="{2AF1E2EC-3C98-404E-AFD8-F2055B18ECC4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184" name="Flussdiagramm: Datenträger mit direktem Zugriff 183">
                <a:extLst>
                  <a:ext uri="{FF2B5EF4-FFF2-40B4-BE49-F238E27FC236}">
                    <a16:creationId xmlns:a16="http://schemas.microsoft.com/office/drawing/2014/main" id="{C98B7E51-374C-47F7-8785-47EE208D65C9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5" name="Flussdiagramm: Datenträger mit direktem Zugriff 184">
                <a:extLst>
                  <a:ext uri="{FF2B5EF4-FFF2-40B4-BE49-F238E27FC236}">
                    <a16:creationId xmlns:a16="http://schemas.microsoft.com/office/drawing/2014/main" id="{DDEC5834-7491-4522-8FD4-2DADE46AB124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88" name="Flussdiagramm: Datenträger mit direktem Zugriff 187">
              <a:extLst>
                <a:ext uri="{FF2B5EF4-FFF2-40B4-BE49-F238E27FC236}">
                  <a16:creationId xmlns:a16="http://schemas.microsoft.com/office/drawing/2014/main" id="{201A2A30-808E-45FE-A289-D8248F985B75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9" name="Flussdiagramm: Datenträger mit direktem Zugriff 188">
              <a:extLst>
                <a:ext uri="{FF2B5EF4-FFF2-40B4-BE49-F238E27FC236}">
                  <a16:creationId xmlns:a16="http://schemas.microsoft.com/office/drawing/2014/main" id="{798B971A-0AE1-4047-9FBA-D4B212C49951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92" name="Grafik 191">
              <a:extLst>
                <a:ext uri="{FF2B5EF4-FFF2-40B4-BE49-F238E27FC236}">
                  <a16:creationId xmlns:a16="http://schemas.microsoft.com/office/drawing/2014/main" id="{1E325B78-85D1-4FB6-BD50-84DDB93EBED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09"/>
              <a:ext cx="598857" cy="175238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3E423D88-C55A-44E4-A52D-2EE52AADAE3E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013" cy="229207"/>
            </a:xfrm>
            <a:prstGeom prst="rect">
              <a:avLst/>
            </a:prstGeom>
          </p:spPr>
        </p:pic>
        <p:pic>
          <p:nvPicPr>
            <p:cNvPr id="198" name="Grafik 197">
              <a:extLst>
                <a:ext uri="{FF2B5EF4-FFF2-40B4-BE49-F238E27FC236}">
                  <a16:creationId xmlns:a16="http://schemas.microsoft.com/office/drawing/2014/main" id="{152CCF1C-4FE3-4C61-B81B-75EA3211D2FA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3934042"/>
              <a:ext cx="2275269" cy="230201"/>
            </a:xfrm>
            <a:prstGeom prst="rect">
              <a:avLst/>
            </a:prstGeom>
          </p:spPr>
        </p:pic>
        <p:pic>
          <p:nvPicPr>
            <p:cNvPr id="201" name="Grafik 200">
              <a:extLst>
                <a:ext uri="{FF2B5EF4-FFF2-40B4-BE49-F238E27FC236}">
                  <a16:creationId xmlns:a16="http://schemas.microsoft.com/office/drawing/2014/main" id="{74A0CA62-4EE7-4A3D-9350-BC2A1DEBC7B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0771" cy="231200"/>
            </a:xfrm>
            <a:prstGeom prst="rect">
              <a:avLst/>
            </a:prstGeom>
          </p:spPr>
        </p:pic>
        <p:grpSp>
          <p:nvGrpSpPr>
            <p:cNvPr id="211" name="Gruppieren 210">
              <a:extLst>
                <a:ext uri="{FF2B5EF4-FFF2-40B4-BE49-F238E27FC236}">
                  <a16:creationId xmlns:a16="http://schemas.microsoft.com/office/drawing/2014/main" id="{D1909EF6-BC87-4748-8363-AA0821655AE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12" name="Flussdiagramm: Datenträger mit direktem Zugriff 211">
                <a:extLst>
                  <a:ext uri="{FF2B5EF4-FFF2-40B4-BE49-F238E27FC236}">
                    <a16:creationId xmlns:a16="http://schemas.microsoft.com/office/drawing/2014/main" id="{3628CBDA-9075-4E46-874C-C62566C5BE31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3" name="Flussdiagramm: Datenträger mit direktem Zugriff 212">
                <a:extLst>
                  <a:ext uri="{FF2B5EF4-FFF2-40B4-BE49-F238E27FC236}">
                    <a16:creationId xmlns:a16="http://schemas.microsoft.com/office/drawing/2014/main" id="{3B0EFDE7-C540-4249-9244-10D01C66C88B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4" name="Flussdiagramm: Datenträger mit direktem Zugriff 213">
                <a:extLst>
                  <a:ext uri="{FF2B5EF4-FFF2-40B4-BE49-F238E27FC236}">
                    <a16:creationId xmlns:a16="http://schemas.microsoft.com/office/drawing/2014/main" id="{86ACA079-5936-4FC7-802D-A5D708739B61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215" name="Gruppieren 214">
              <a:extLst>
                <a:ext uri="{FF2B5EF4-FFF2-40B4-BE49-F238E27FC236}">
                  <a16:creationId xmlns:a16="http://schemas.microsoft.com/office/drawing/2014/main" id="{B58F6DD6-BDDB-46D6-B991-185C686641C8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16" name="Flussdiagramm: Datenträger mit direktem Zugriff 215">
                <a:extLst>
                  <a:ext uri="{FF2B5EF4-FFF2-40B4-BE49-F238E27FC236}">
                    <a16:creationId xmlns:a16="http://schemas.microsoft.com/office/drawing/2014/main" id="{AC8734B4-730A-45AE-AA97-00CA417AEE0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17" name="Flussdiagramm: Datenträger mit direktem Zugriff 216">
                <a:extLst>
                  <a:ext uri="{FF2B5EF4-FFF2-40B4-BE49-F238E27FC236}">
                    <a16:creationId xmlns:a16="http://schemas.microsoft.com/office/drawing/2014/main" id="{71D06091-CABE-43B1-BF49-E2DB5C09277F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219" name="Gerader Verbinder 218">
              <a:extLst>
                <a:ext uri="{FF2B5EF4-FFF2-40B4-BE49-F238E27FC236}">
                  <a16:creationId xmlns:a16="http://schemas.microsoft.com/office/drawing/2014/main" id="{B9AD18F5-70BA-46A8-AFDC-5929C451851F}"/>
                </a:ext>
              </a:extLst>
            </p:cNvPr>
            <p:cNvCxnSpPr>
              <a:cxnSpLocks/>
              <a:stCxn id="176" idx="2"/>
              <a:endCxn id="184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Gerader Verbinder 222">
              <a:extLst>
                <a:ext uri="{FF2B5EF4-FFF2-40B4-BE49-F238E27FC236}">
                  <a16:creationId xmlns:a16="http://schemas.microsoft.com/office/drawing/2014/main" id="{A8A20C00-27F6-4098-B0DC-4C1E900923F7}"/>
                </a:ext>
              </a:extLst>
            </p:cNvPr>
            <p:cNvCxnSpPr>
              <a:cxnSpLocks/>
              <a:stCxn id="177" idx="2"/>
              <a:endCxn id="216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A268C95A-D68A-480E-A684-7C7C984DE31A}"/>
                </a:ext>
              </a:extLst>
            </p:cNvPr>
            <p:cNvCxnSpPr>
              <a:cxnSpLocks/>
              <a:stCxn id="173" idx="1"/>
              <a:endCxn id="176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Gerader Verbinder 228">
              <a:extLst>
                <a:ext uri="{FF2B5EF4-FFF2-40B4-BE49-F238E27FC236}">
                  <a16:creationId xmlns:a16="http://schemas.microsoft.com/office/drawing/2014/main" id="{44579EE7-4C05-4ECB-A144-46697DF1A2FA}"/>
                </a:ext>
              </a:extLst>
            </p:cNvPr>
            <p:cNvCxnSpPr>
              <a:cxnSpLocks/>
              <a:stCxn id="212" idx="1"/>
              <a:endCxn id="177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Gerader Verbinder 231">
              <a:extLst>
                <a:ext uri="{FF2B5EF4-FFF2-40B4-BE49-F238E27FC236}">
                  <a16:creationId xmlns:a16="http://schemas.microsoft.com/office/drawing/2014/main" id="{EEF204E0-E66C-403F-A5DA-CD518CE8FF82}"/>
                </a:ext>
              </a:extLst>
            </p:cNvPr>
            <p:cNvCxnSpPr>
              <a:cxnSpLocks/>
              <a:stCxn id="213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2D4CADAA-F2CB-43B3-9242-7EAB0C2136C1}"/>
                </a:ext>
              </a:extLst>
            </p:cNvPr>
            <p:cNvCxnSpPr>
              <a:cxnSpLocks/>
              <a:endCxn id="174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1DA7DCD7-A5B4-4C40-BB3C-59B3DF69C9C1}"/>
                </a:ext>
              </a:extLst>
            </p:cNvPr>
            <p:cNvCxnSpPr>
              <a:cxnSpLocks/>
              <a:stCxn id="172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812AE709-ABE3-4906-89D9-A7A25C09FEEC}"/>
                </a:ext>
              </a:extLst>
            </p:cNvPr>
            <p:cNvCxnSpPr>
              <a:cxnSpLocks/>
              <a:endCxn id="172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5CFAD55-B099-4F55-8EEE-694EA90EA877}"/>
              </a:ext>
            </a:extLst>
          </p:cNvPr>
          <p:cNvGrpSpPr/>
          <p:nvPr/>
        </p:nvGrpSpPr>
        <p:grpSpPr>
          <a:xfrm>
            <a:off x="1163379" y="2923773"/>
            <a:ext cx="1269654" cy="1082327"/>
            <a:chOff x="376266" y="3896329"/>
            <a:chExt cx="1269654" cy="1082327"/>
          </a:xfrm>
        </p:grpSpPr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9E9CEF1D-C141-43E2-A6C9-F0F6A1547C46}"/>
                </a:ext>
              </a:extLst>
            </p:cNvPr>
            <p:cNvCxnSpPr>
              <a:cxnSpLocks/>
            </p:cNvCxnSpPr>
            <p:nvPr/>
          </p:nvCxnSpPr>
          <p:spPr>
            <a:xfrm>
              <a:off x="942758" y="4225089"/>
              <a:ext cx="0" cy="38033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r Verbinder 48">
              <a:extLst>
                <a:ext uri="{FF2B5EF4-FFF2-40B4-BE49-F238E27FC236}">
                  <a16:creationId xmlns:a16="http://schemas.microsoft.com/office/drawing/2014/main" id="{5F94BCC3-BDA8-49A1-B4E7-09481E7D1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2758" y="4605426"/>
              <a:ext cx="346710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6B323670-BA2E-4353-9D79-CD96B3B864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412" y="4605426"/>
              <a:ext cx="195347" cy="129505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Pfeil: nach rechts gekrümmt 50">
              <a:extLst>
                <a:ext uri="{FF2B5EF4-FFF2-40B4-BE49-F238E27FC236}">
                  <a16:creationId xmlns:a16="http://schemas.microsoft.com/office/drawing/2014/main" id="{2B43FA62-5CCF-48F0-8006-1846EC13FC7B}"/>
                </a:ext>
              </a:extLst>
            </p:cNvPr>
            <p:cNvSpPr/>
            <p:nvPr/>
          </p:nvSpPr>
          <p:spPr>
            <a:xfrm>
              <a:off x="795037" y="4164823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2" name="Pfeil: nach rechts gekrümmt 51">
              <a:extLst>
                <a:ext uri="{FF2B5EF4-FFF2-40B4-BE49-F238E27FC236}">
                  <a16:creationId xmlns:a16="http://schemas.microsoft.com/office/drawing/2014/main" id="{55875326-239D-436E-AE4D-337B7AAC7E78}"/>
                </a:ext>
              </a:extLst>
            </p:cNvPr>
            <p:cNvSpPr/>
            <p:nvPr/>
          </p:nvSpPr>
          <p:spPr>
            <a:xfrm rot="14510669">
              <a:off x="644184" y="4535019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425A741C-4760-4F28-AFBB-7DCF411F30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037" y="4734931"/>
              <a:ext cx="206375" cy="129439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A33D157F-F38A-4C6A-8FD7-447CEE619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2758" y="4050550"/>
              <a:ext cx="0" cy="220277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Pfeil: nach rechts gekrümmt 54">
              <a:extLst>
                <a:ext uri="{FF2B5EF4-FFF2-40B4-BE49-F238E27FC236}">
                  <a16:creationId xmlns:a16="http://schemas.microsoft.com/office/drawing/2014/main" id="{A81390EA-171F-425A-B405-FED167EF275A}"/>
                </a:ext>
              </a:extLst>
            </p:cNvPr>
            <p:cNvSpPr/>
            <p:nvPr/>
          </p:nvSpPr>
          <p:spPr>
            <a:xfrm rot="5400000">
              <a:off x="1103684" y="450092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63E630DB-BAC1-4AF6-8BD0-2280FF57B23C}"/>
                </a:ext>
              </a:extLst>
            </p:cNvPr>
            <p:cNvCxnSpPr>
              <a:cxnSpLocks/>
            </p:cNvCxnSpPr>
            <p:nvPr/>
          </p:nvCxnSpPr>
          <p:spPr>
            <a:xfrm>
              <a:off x="1252002" y="4605426"/>
              <a:ext cx="233681" cy="0"/>
            </a:xfrm>
            <a:prstGeom prst="straightConnector1">
              <a:avLst/>
            </a:prstGeom>
            <a:ln w="127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Grafik 56">
              <a:extLst>
                <a:ext uri="{FF2B5EF4-FFF2-40B4-BE49-F238E27FC236}">
                  <a16:creationId xmlns:a16="http://schemas.microsoft.com/office/drawing/2014/main" id="{FB7CA5F6-C3B6-4214-A3A5-EB800BED303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266" y="4864370"/>
              <a:ext cx="128000" cy="114286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F815C3DD-03C3-42B3-83A4-FB2639587E2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5161" y="4525864"/>
              <a:ext cx="120759" cy="163756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D74F2978-25CD-4037-9A2F-1ACB3F757D5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715" y="3896329"/>
              <a:ext cx="110855" cy="115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9634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DECB2B7F-1D05-4CE0-997F-C4F4239F48BC}"/>
              </a:ext>
            </a:extLst>
          </p:cNvPr>
          <p:cNvGrpSpPr/>
          <p:nvPr/>
        </p:nvGrpSpPr>
        <p:grpSpPr>
          <a:xfrm>
            <a:off x="9122589" y="631722"/>
            <a:ext cx="4746369" cy="6226278"/>
            <a:chOff x="3911728" y="-518283"/>
            <a:chExt cx="4746369" cy="6226278"/>
          </a:xfrm>
        </p:grpSpPr>
        <p:pic>
          <p:nvPicPr>
            <p:cNvPr id="5" name="Grafik 4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5F6B8C4E-3DF8-44F7-B285-7823A4089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3911728" y="2019955"/>
              <a:ext cx="4746369" cy="3688040"/>
            </a:xfrm>
            <a:prstGeom prst="rect">
              <a:avLst/>
            </a:prstGeom>
            <a:scene3d>
              <a:camera prst="orthographicFront">
                <a:rot lat="3631173" lon="19621908" rev="19820844"/>
              </a:camera>
              <a:lightRig rig="threePt" dir="t"/>
            </a:scene3d>
          </p:spPr>
        </p:pic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1AB852FD-F27F-4F02-97C2-E62C8EC8B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10053" y="3202524"/>
              <a:ext cx="154362" cy="226476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C7E36F29-A160-4E16-8F75-8A5C67148396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9615" y="3225626"/>
              <a:ext cx="217474" cy="173541"/>
            </a:xfrm>
            <a:prstGeom prst="rect">
              <a:avLst/>
            </a:prstGeom>
          </p:spPr>
        </p:pic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3D2CFF49-620C-4B0D-8466-DC28FC871535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742" y="2956435"/>
              <a:ext cx="209403" cy="240359"/>
            </a:xfrm>
            <a:prstGeom prst="rect">
              <a:avLst/>
            </a:prstGeom>
          </p:spPr>
        </p:pic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614733AA-C98E-4002-900B-8D5839BB0356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4881" y="2631059"/>
              <a:ext cx="191329" cy="170104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8F5D72E-942C-4A3E-888E-9ED4368ED154}"/>
                </a:ext>
              </a:extLst>
            </p:cNvPr>
            <p:cNvCxnSpPr>
              <a:cxnSpLocks/>
            </p:cNvCxnSpPr>
            <p:nvPr/>
          </p:nvCxnSpPr>
          <p:spPr>
            <a:xfrm>
              <a:off x="4843252" y="3202524"/>
              <a:ext cx="517418" cy="23102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E81652D7-56A7-452C-94DF-A37075A791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750288" y="2882097"/>
              <a:ext cx="117042" cy="3348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Grafik 84">
              <a:extLst>
                <a:ext uri="{FF2B5EF4-FFF2-40B4-BE49-F238E27FC236}">
                  <a16:creationId xmlns:a16="http://schemas.microsoft.com/office/drawing/2014/main" id="{F2F4CD1F-1AE9-4901-A25F-EEA38D32E4B5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1555" y="1596590"/>
              <a:ext cx="136536" cy="246012"/>
            </a:xfrm>
            <a:prstGeom prst="rect">
              <a:avLst/>
            </a:prstGeom>
          </p:spPr>
        </p:pic>
        <p:grpSp>
          <p:nvGrpSpPr>
            <p:cNvPr id="68" name="Gruppieren 67">
              <a:extLst>
                <a:ext uri="{FF2B5EF4-FFF2-40B4-BE49-F238E27FC236}">
                  <a16:creationId xmlns:a16="http://schemas.microsoft.com/office/drawing/2014/main" id="{4A1DC4F3-B7D4-449E-9E7B-27C74429C54B}"/>
                </a:ext>
              </a:extLst>
            </p:cNvPr>
            <p:cNvGrpSpPr/>
            <p:nvPr/>
          </p:nvGrpSpPr>
          <p:grpSpPr>
            <a:xfrm>
              <a:off x="6727329" y="158011"/>
              <a:ext cx="221167" cy="191120"/>
              <a:chOff x="9949627" y="1150029"/>
              <a:chExt cx="221167" cy="191120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940B55B7-3FEF-4ABE-B560-CBE202CF1A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r Verbinder 21">
                <a:extLst>
                  <a:ext uri="{FF2B5EF4-FFF2-40B4-BE49-F238E27FC236}">
                    <a16:creationId xmlns:a16="http://schemas.microsoft.com/office/drawing/2014/main" id="{5D14EEC1-9A2E-46BA-88CC-45E6B510CF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627" y="1150029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3A01DA3E-06F8-4F87-9BB4-B0CF4A9FDB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1190" y="218048"/>
              <a:ext cx="366723" cy="465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B6B2183-9B94-4C90-AE51-EE75D909DA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17560" y="253573"/>
              <a:ext cx="319424" cy="2108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EDB34539-C3E5-4ABD-A227-0F0C076BFA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3505" y="276431"/>
              <a:ext cx="44408" cy="34405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" name="Grafik 107">
              <a:extLst>
                <a:ext uri="{FF2B5EF4-FFF2-40B4-BE49-F238E27FC236}">
                  <a16:creationId xmlns:a16="http://schemas.microsoft.com/office/drawing/2014/main" id="{48FB9E35-A71D-4EC0-86CC-CDDD376E1BBA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4540" y="-7183"/>
              <a:ext cx="369813" cy="234716"/>
            </a:xfrm>
            <a:prstGeom prst="rect">
              <a:avLst/>
            </a:prstGeom>
          </p:spPr>
        </p:pic>
        <p:pic>
          <p:nvPicPr>
            <p:cNvPr id="110" name="Grafik 109">
              <a:extLst>
                <a:ext uri="{FF2B5EF4-FFF2-40B4-BE49-F238E27FC236}">
                  <a16:creationId xmlns:a16="http://schemas.microsoft.com/office/drawing/2014/main" id="{F0C833FA-EF7E-4E00-9DBA-4CAFB3E77F42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2475" y="408462"/>
              <a:ext cx="348705" cy="243333"/>
            </a:xfrm>
            <a:prstGeom prst="rect">
              <a:avLst/>
            </a:prstGeom>
          </p:spPr>
        </p:pic>
        <p:pic>
          <p:nvPicPr>
            <p:cNvPr id="112" name="Grafik 111">
              <a:extLst>
                <a:ext uri="{FF2B5EF4-FFF2-40B4-BE49-F238E27FC236}">
                  <a16:creationId xmlns:a16="http://schemas.microsoft.com/office/drawing/2014/main" id="{3E6CC36B-5441-4229-81AB-4331E5EFD7C9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3787" y="516158"/>
              <a:ext cx="333241" cy="230067"/>
            </a:xfrm>
            <a:prstGeom prst="rect">
              <a:avLst/>
            </a:prstGeom>
          </p:spPr>
        </p:pic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99571DEB-3CA6-4613-9780-F020C8B36A6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3884" y="-102084"/>
              <a:ext cx="325784" cy="269811"/>
            </a:xfrm>
            <a:prstGeom prst="rect">
              <a:avLst/>
            </a:prstGeom>
          </p:spPr>
        </p:pic>
        <p:pic>
          <p:nvPicPr>
            <p:cNvPr id="106" name="Grafik 105">
              <a:extLst>
                <a:ext uri="{FF2B5EF4-FFF2-40B4-BE49-F238E27FC236}">
                  <a16:creationId xmlns:a16="http://schemas.microsoft.com/office/drawing/2014/main" id="{AE2F7DD0-32E4-483A-965A-5C127B934CD5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8727" y="-518283"/>
              <a:ext cx="1299058" cy="281406"/>
            </a:xfrm>
            <a:prstGeom prst="rect">
              <a:avLst/>
            </a:prstGeom>
          </p:spPr>
        </p:pic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5516C52A-599D-4344-8C5F-638B2C1869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4353" y="1060300"/>
              <a:ext cx="332280" cy="2803675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D45C1B20-2902-4158-86B2-C49609EB3D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7330" y="958733"/>
              <a:ext cx="1484437" cy="2238062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Grafik 63" descr="Ein Bild, das Objekt, Damestein, Schachfigur enthält.&#10;&#10;Automatisch generierte Beschreibung">
              <a:extLst>
                <a:ext uri="{FF2B5EF4-FFF2-40B4-BE49-F238E27FC236}">
                  <a16:creationId xmlns:a16="http://schemas.microsoft.com/office/drawing/2014/main" id="{F5E78946-DD41-430D-9C28-E4329A5E3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4905">
              <a:off x="6026746" y="439182"/>
              <a:ext cx="1401167" cy="1088740"/>
            </a:xfrm>
            <a:prstGeom prst="rect">
              <a:avLst/>
            </a:prstGeom>
            <a:scene3d>
              <a:camera prst="orthographicFront">
                <a:rot lat="4299968" lon="19514312" rev="19448253"/>
              </a:camera>
              <a:lightRig rig="threePt" dir="t"/>
            </a:scene3d>
          </p:spPr>
        </p:pic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5CED902C-9AD2-4365-B3F5-48CEF5ED2F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87950" y="264612"/>
              <a:ext cx="427759" cy="659943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1D5D050B-AF97-4D70-83DE-E966D313F6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0514" y="276433"/>
              <a:ext cx="65196" cy="70711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Gruppieren 292">
            <a:extLst>
              <a:ext uri="{FF2B5EF4-FFF2-40B4-BE49-F238E27FC236}">
                <a16:creationId xmlns:a16="http://schemas.microsoft.com/office/drawing/2014/main" id="{8AED2450-9F5B-4F79-8EC1-62E13C5CF3F5}"/>
              </a:ext>
            </a:extLst>
          </p:cNvPr>
          <p:cNvGrpSpPr/>
          <p:nvPr/>
        </p:nvGrpSpPr>
        <p:grpSpPr>
          <a:xfrm>
            <a:off x="-3751799" y="-226780"/>
            <a:ext cx="12170751" cy="5511393"/>
            <a:chOff x="-3751799" y="-226780"/>
            <a:chExt cx="12170751" cy="5511393"/>
          </a:xfrm>
        </p:grpSpPr>
        <p:pic>
          <p:nvPicPr>
            <p:cNvPr id="154" name="Grafik 153">
              <a:extLst>
                <a:ext uri="{FF2B5EF4-FFF2-40B4-BE49-F238E27FC236}">
                  <a16:creationId xmlns:a16="http://schemas.microsoft.com/office/drawing/2014/main" id="{4E78FFA9-A0E6-4B9D-85FF-13B5A1DC08B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29282" y="2896723"/>
              <a:ext cx="1299058" cy="281406"/>
            </a:xfrm>
            <a:prstGeom prst="rect">
              <a:avLst/>
            </a:prstGeom>
          </p:spPr>
        </p:pic>
        <p:grpSp>
          <p:nvGrpSpPr>
            <p:cNvPr id="292" name="Gruppieren 291">
              <a:extLst>
                <a:ext uri="{FF2B5EF4-FFF2-40B4-BE49-F238E27FC236}">
                  <a16:creationId xmlns:a16="http://schemas.microsoft.com/office/drawing/2014/main" id="{5B3A2233-0119-43CA-BBAE-197150C4930D}"/>
                </a:ext>
              </a:extLst>
            </p:cNvPr>
            <p:cNvGrpSpPr/>
            <p:nvPr/>
          </p:nvGrpSpPr>
          <p:grpSpPr>
            <a:xfrm>
              <a:off x="-3751799" y="-226780"/>
              <a:ext cx="12170751" cy="5511393"/>
              <a:chOff x="-2181818" y="-1639813"/>
              <a:chExt cx="12170751" cy="5511393"/>
            </a:xfrm>
          </p:grpSpPr>
          <p:pic>
            <p:nvPicPr>
              <p:cNvPr id="163" name="Grafik 16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4BB267CE-DEA1-40A4-9F10-93E35DBBA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3745" y="-1639812"/>
                <a:ext cx="4704329" cy="3528246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5D358351-4904-4138-9FEF-988E741025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37284" y="0"/>
                <a:ext cx="4690629" cy="16712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7" name="Grafik 176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61C9CD4E-2769-4009-8B2F-DBF6EC27B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82158" y="707359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grpSp>
            <p:nvGrpSpPr>
              <p:cNvPr id="205" name="Gruppieren 204">
                <a:extLst>
                  <a:ext uri="{FF2B5EF4-FFF2-40B4-BE49-F238E27FC236}">
                    <a16:creationId xmlns:a16="http://schemas.microsoft.com/office/drawing/2014/main" id="{A8184594-6D99-4FC0-B8E3-A5373E28DCCA}"/>
                  </a:ext>
                </a:extLst>
              </p:cNvPr>
              <p:cNvGrpSpPr/>
              <p:nvPr/>
            </p:nvGrpSpPr>
            <p:grpSpPr>
              <a:xfrm>
                <a:off x="622580" y="1753529"/>
                <a:ext cx="1339737" cy="1203314"/>
                <a:chOff x="1887655" y="4036401"/>
                <a:chExt cx="1339737" cy="1203314"/>
              </a:xfrm>
            </p:grpSpPr>
            <p:grpSp>
              <p:nvGrpSpPr>
                <p:cNvPr id="196" name="Gruppieren 195">
                  <a:extLst>
                    <a:ext uri="{FF2B5EF4-FFF2-40B4-BE49-F238E27FC236}">
                      <a16:creationId xmlns:a16="http://schemas.microsoft.com/office/drawing/2014/main" id="{92BF0992-7725-496E-96BA-FB309DF07D9C}"/>
                    </a:ext>
                  </a:extLst>
                </p:cNvPr>
                <p:cNvGrpSpPr/>
                <p:nvPr/>
              </p:nvGrpSpPr>
              <p:grpSpPr>
                <a:xfrm>
                  <a:off x="2215327" y="4445679"/>
                  <a:ext cx="221167" cy="191120"/>
                  <a:chOff x="2655383" y="3237880"/>
                  <a:chExt cx="221167" cy="191120"/>
                </a:xfrm>
              </p:grpSpPr>
              <p:cxnSp>
                <p:nvCxnSpPr>
                  <p:cNvPr id="197" name="Gerader Verbinder 196">
                    <a:extLst>
                      <a:ext uri="{FF2B5EF4-FFF2-40B4-BE49-F238E27FC236}">
                        <a16:creationId xmlns:a16="http://schemas.microsoft.com/office/drawing/2014/main" id="{E8AC7C6A-3E02-4980-9B43-634CFDFC770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Gerader Verbinder 197">
                    <a:extLst>
                      <a:ext uri="{FF2B5EF4-FFF2-40B4-BE49-F238E27FC236}">
                        <a16:creationId xmlns:a16="http://schemas.microsoft.com/office/drawing/2014/main" id="{2379B492-7BFF-4D88-BC0E-B622BA0519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655383" y="3237880"/>
                    <a:ext cx="221167" cy="19112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99" name="Gerade Verbindung mit Pfeil 198">
                  <a:extLst>
                    <a:ext uri="{FF2B5EF4-FFF2-40B4-BE49-F238E27FC236}">
                      <a16:creationId xmlns:a16="http://schemas.microsoft.com/office/drawing/2014/main" id="{7973AF89-33E8-4D11-813E-CD35A5E1E9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6657" y="4557402"/>
                  <a:ext cx="409653" cy="16620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Gerade Verbindung mit Pfeil 199">
                  <a:extLst>
                    <a:ext uri="{FF2B5EF4-FFF2-40B4-BE49-F238E27FC236}">
                      <a16:creationId xmlns:a16="http://schemas.microsoft.com/office/drawing/2014/main" id="{C9E23236-7EA0-4593-B4B3-B2E2F734C7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21828" y="4555314"/>
                  <a:ext cx="5371" cy="47794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Gerade Verbindung mit Pfeil 200">
                  <a:extLst>
                    <a:ext uri="{FF2B5EF4-FFF2-40B4-BE49-F238E27FC236}">
                      <a16:creationId xmlns:a16="http://schemas.microsoft.com/office/drawing/2014/main" id="{9678D2D1-8634-4894-BFBF-37219A31B0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327199" y="4391984"/>
                  <a:ext cx="472141" cy="16333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2" name="Grafik 201">
                  <a:extLst>
                    <a:ext uri="{FF2B5EF4-FFF2-40B4-BE49-F238E27FC236}">
                      <a16:creationId xmlns:a16="http://schemas.microsoft.com/office/drawing/2014/main" id="{AB1D14CB-C5C5-449A-AD7F-5805E76EFB2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7579" y="4765974"/>
                  <a:ext cx="369813" cy="234716"/>
                </a:xfrm>
                <a:prstGeom prst="rect">
                  <a:avLst/>
                </a:prstGeom>
              </p:spPr>
            </p:pic>
            <p:pic>
              <p:nvPicPr>
                <p:cNvPr id="203" name="Grafik 202">
                  <a:extLst>
                    <a:ext uri="{FF2B5EF4-FFF2-40B4-BE49-F238E27FC236}">
                      <a16:creationId xmlns:a16="http://schemas.microsoft.com/office/drawing/2014/main" id="{59788E72-2A66-4276-8492-AEB12B3AE16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0"/>
                  </p:custDataLst>
                </p:nvPr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87655" y="4996382"/>
                  <a:ext cx="348705" cy="243333"/>
                </a:xfrm>
                <a:prstGeom prst="rect">
                  <a:avLst/>
                </a:prstGeom>
              </p:spPr>
            </p:pic>
            <p:pic>
              <p:nvPicPr>
                <p:cNvPr id="204" name="Grafik 203">
                  <a:extLst>
                    <a:ext uri="{FF2B5EF4-FFF2-40B4-BE49-F238E27FC236}">
                      <a16:creationId xmlns:a16="http://schemas.microsoft.com/office/drawing/2014/main" id="{0F1F2D2A-D7F0-484A-BC41-BF373610DF2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13157" y="4036401"/>
                  <a:ext cx="333241" cy="230067"/>
                </a:xfrm>
                <a:prstGeom prst="rect">
                  <a:avLst/>
                </a:prstGeom>
              </p:spPr>
            </p:pic>
          </p:grpSp>
          <p:cxnSp>
            <p:nvCxnSpPr>
              <p:cNvPr id="155" name="Gerade Verbindung mit Pfeil 154">
                <a:extLst>
                  <a:ext uri="{FF2B5EF4-FFF2-40B4-BE49-F238E27FC236}">
                    <a16:creationId xmlns:a16="http://schemas.microsoft.com/office/drawing/2014/main" id="{617BD2FD-6BF0-490F-B111-B5EA9C7564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5839" y="1671244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Gerade Verbindung mit Pfeil 177">
                <a:extLst>
                  <a:ext uri="{FF2B5EF4-FFF2-40B4-BE49-F238E27FC236}">
                    <a16:creationId xmlns:a16="http://schemas.microsoft.com/office/drawing/2014/main" id="{2BA95189-78C7-42AD-80A8-624655363E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566609" cy="20459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C10C443C-1412-4F1E-841C-8CE5831D23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317" y="415165"/>
                <a:ext cx="0" cy="58051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17" name="Grafik 216">
                <a:extLst>
                  <a:ext uri="{FF2B5EF4-FFF2-40B4-BE49-F238E27FC236}">
                    <a16:creationId xmlns:a16="http://schemas.microsoft.com/office/drawing/2014/main" id="{8160F016-870E-4CC4-95D7-B190648AAC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2232" y="2790611"/>
                <a:ext cx="1053315" cy="345057"/>
              </a:xfrm>
              <a:prstGeom prst="rect">
                <a:avLst/>
              </a:prstGeom>
            </p:spPr>
          </p:pic>
          <p:pic>
            <p:nvPicPr>
              <p:cNvPr id="220" name="Grafik 219">
                <a:extLst>
                  <a:ext uri="{FF2B5EF4-FFF2-40B4-BE49-F238E27FC236}">
                    <a16:creationId xmlns:a16="http://schemas.microsoft.com/office/drawing/2014/main" id="{5CC2A396-22CB-423F-AD79-E7D8312B99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9247" y="253392"/>
                <a:ext cx="238037" cy="178362"/>
              </a:xfrm>
              <a:prstGeom prst="rect">
                <a:avLst/>
              </a:prstGeom>
            </p:spPr>
          </p:pic>
          <p:pic>
            <p:nvPicPr>
              <p:cNvPr id="223" name="Grafik 222">
                <a:extLst>
                  <a:ext uri="{FF2B5EF4-FFF2-40B4-BE49-F238E27FC236}">
                    <a16:creationId xmlns:a16="http://schemas.microsoft.com/office/drawing/2014/main" id="{35D3FA76-CEB7-43D8-8DEC-97C1243B505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4947" y="904918"/>
                <a:ext cx="197052" cy="181524"/>
              </a:xfrm>
              <a:prstGeom prst="rect">
                <a:avLst/>
              </a:prstGeom>
            </p:spPr>
          </p:pic>
          <p:cxnSp>
            <p:nvCxnSpPr>
              <p:cNvPr id="224" name="Gerade Verbindung mit Pfeil 223">
                <a:extLst>
                  <a:ext uri="{FF2B5EF4-FFF2-40B4-BE49-F238E27FC236}">
                    <a16:creationId xmlns:a16="http://schemas.microsoft.com/office/drawing/2014/main" id="{F0C05160-D84C-4842-9DA4-4E5AC21A8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74662" y="1337330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Gerade Verbindung mit Pfeil 228">
                <a:extLst>
                  <a:ext uri="{FF2B5EF4-FFF2-40B4-BE49-F238E27FC236}">
                    <a16:creationId xmlns:a16="http://schemas.microsoft.com/office/drawing/2014/main" id="{1693028A-DF50-4797-A8C0-D887609799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46174" y="695446"/>
                <a:ext cx="0" cy="19820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F09CDE05-81FA-461F-8087-9A1F8AEC7D7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769444" y="695446"/>
                <a:ext cx="648661" cy="92428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6" name="Grafik 245">
                <a:extLst>
                  <a:ext uri="{FF2B5EF4-FFF2-40B4-BE49-F238E27FC236}">
                    <a16:creationId xmlns:a16="http://schemas.microsoft.com/office/drawing/2014/main" id="{A3F36B04-DBB4-4053-B462-E9EFF5C178E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2746" y="-207829"/>
                <a:ext cx="2526311" cy="351759"/>
              </a:xfrm>
              <a:prstGeom prst="rect">
                <a:avLst/>
              </a:prstGeom>
            </p:spPr>
          </p:pic>
          <p:pic>
            <p:nvPicPr>
              <p:cNvPr id="249" name="Grafik 248">
                <a:extLst>
                  <a:ext uri="{FF2B5EF4-FFF2-40B4-BE49-F238E27FC236}">
                    <a16:creationId xmlns:a16="http://schemas.microsoft.com/office/drawing/2014/main" id="{82511737-B819-4B66-B481-0E22F372F51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9649" y="215050"/>
                <a:ext cx="1107445" cy="414864"/>
              </a:xfrm>
              <a:prstGeom prst="rect">
                <a:avLst/>
              </a:prstGeom>
            </p:spPr>
          </p:pic>
          <p:cxnSp>
            <p:nvCxnSpPr>
              <p:cNvPr id="250" name="Gerade Verbindung mit Pfeil 249">
                <a:extLst>
                  <a:ext uri="{FF2B5EF4-FFF2-40B4-BE49-F238E27FC236}">
                    <a16:creationId xmlns:a16="http://schemas.microsoft.com/office/drawing/2014/main" id="{A7F720C6-C4B7-4C84-A3A6-8010E6010E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645737" y="2272442"/>
                <a:ext cx="1661445" cy="59283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2" name="Grafik 161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783B2805-0109-4971-B093-7A3E312EF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alphaModFix amt="4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-2181818" y="1798771"/>
                <a:ext cx="2763744" cy="2072809"/>
              </a:xfrm>
              <a:prstGeom prst="rect">
                <a:avLst/>
              </a:prstGeom>
              <a:scene3d>
                <a:camera prst="orthographicFront">
                  <a:rot lat="1200000" lon="3000000" rev="0"/>
                </a:camera>
                <a:lightRig rig="threePt" dir="t"/>
              </a:scene3d>
            </p:spPr>
          </p:pic>
          <p:cxnSp>
            <p:nvCxnSpPr>
              <p:cNvPr id="255" name="Gerade Verbindung mit Pfeil 254">
                <a:extLst>
                  <a:ext uri="{FF2B5EF4-FFF2-40B4-BE49-F238E27FC236}">
                    <a16:creationId xmlns:a16="http://schemas.microsoft.com/office/drawing/2014/main" id="{B11028B3-D760-4D18-A571-BFB6A5CBA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30043" y="-826279"/>
                <a:ext cx="10164757" cy="410073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sysDot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Gerade Verbindung mit Pfeil 269">
                <a:extLst>
                  <a:ext uri="{FF2B5EF4-FFF2-40B4-BE49-F238E27FC236}">
                    <a16:creationId xmlns:a16="http://schemas.microsoft.com/office/drawing/2014/main" id="{4E66ACDD-720A-459D-A517-06DA86D355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5706" y="1256333"/>
                <a:ext cx="0" cy="70710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Gerade Verbindung mit Pfeil 274">
                <a:extLst>
                  <a:ext uri="{FF2B5EF4-FFF2-40B4-BE49-F238E27FC236}">
                    <a16:creationId xmlns:a16="http://schemas.microsoft.com/office/drawing/2014/main" id="{E6BF0F0B-4BDF-4366-8C2A-22D05E828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6000" y="-604193"/>
                <a:ext cx="3062182" cy="123410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Gerade Verbindung mit Pfeil 275">
                <a:extLst>
                  <a:ext uri="{FF2B5EF4-FFF2-40B4-BE49-F238E27FC236}">
                    <a16:creationId xmlns:a16="http://schemas.microsoft.com/office/drawing/2014/main" id="{50F69356-1462-43AC-A70D-938D31AA54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34714" y="-826279"/>
                <a:ext cx="0" cy="124144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Gerade Verbindung mit Pfeil 281">
                <a:extLst>
                  <a:ext uri="{FF2B5EF4-FFF2-40B4-BE49-F238E27FC236}">
                    <a16:creationId xmlns:a16="http://schemas.microsoft.com/office/drawing/2014/main" id="{C32D857E-0FD3-4621-B277-22EC437409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669474" y="2497534"/>
                <a:ext cx="1767907" cy="72454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Gerade Verbindung mit Pfeil 282">
                <a:extLst>
                  <a:ext uri="{FF2B5EF4-FFF2-40B4-BE49-F238E27FC236}">
                    <a16:creationId xmlns:a16="http://schemas.microsoft.com/office/drawing/2014/main" id="{D5FF687E-F54B-4ADC-A629-2040AB535F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842507" y="1870354"/>
                <a:ext cx="0" cy="188798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Gerade Verbindung mit Pfeil 284">
                <a:extLst>
                  <a:ext uri="{FF2B5EF4-FFF2-40B4-BE49-F238E27FC236}">
                    <a16:creationId xmlns:a16="http://schemas.microsoft.com/office/drawing/2014/main" id="{F8796DDF-7507-44A6-8B9A-9DDAB76BB5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1530043" y="2568857"/>
                <a:ext cx="0" cy="7056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90" name="Grafik 289">
                <a:extLst>
                  <a:ext uri="{FF2B5EF4-FFF2-40B4-BE49-F238E27FC236}">
                    <a16:creationId xmlns:a16="http://schemas.microsoft.com/office/drawing/2014/main" id="{53278B2D-6738-49EE-98AE-AD1B9E7FBDC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63147" y="-1639813"/>
                <a:ext cx="1225786" cy="404209"/>
              </a:xfrm>
              <a:prstGeom prst="rect">
                <a:avLst/>
              </a:prstGeom>
            </p:spPr>
          </p:pic>
          <p:pic>
            <p:nvPicPr>
              <p:cNvPr id="291" name="Grafik 290">
                <a:extLst>
                  <a:ext uri="{FF2B5EF4-FFF2-40B4-BE49-F238E27FC236}">
                    <a16:creationId xmlns:a16="http://schemas.microsoft.com/office/drawing/2014/main" id="{6EE050AF-8DC3-4A46-A4AE-8FF013182FE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507" y="-200774"/>
                <a:ext cx="1104614" cy="3970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2925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A50D4EA-75D4-46B1-949B-0457FDAA494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220" name="Gruppieren 219">
            <a:extLst>
              <a:ext uri="{FF2B5EF4-FFF2-40B4-BE49-F238E27FC236}">
                <a16:creationId xmlns:a16="http://schemas.microsoft.com/office/drawing/2014/main" id="{36E2FAF9-4FD9-49C3-B3F3-BE2EBA0326FA}"/>
              </a:ext>
            </a:extLst>
          </p:cNvPr>
          <p:cNvGrpSpPr/>
          <p:nvPr/>
        </p:nvGrpSpPr>
        <p:grpSpPr>
          <a:xfrm>
            <a:off x="1536282" y="251341"/>
            <a:ext cx="10750261" cy="3882394"/>
            <a:chOff x="1536282" y="251341"/>
            <a:chExt cx="10750261" cy="3882394"/>
          </a:xfrm>
        </p:grpSpPr>
        <p:pic>
          <p:nvPicPr>
            <p:cNvPr id="219" name="Grafik 218">
              <a:extLst>
                <a:ext uri="{FF2B5EF4-FFF2-40B4-BE49-F238E27FC236}">
                  <a16:creationId xmlns:a16="http://schemas.microsoft.com/office/drawing/2014/main" id="{B6E890B2-311D-466E-8D2E-3636ED9CEA7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62483" y="1425140"/>
              <a:ext cx="2578692" cy="231093"/>
            </a:xfrm>
            <a:prstGeom prst="rect">
              <a:avLst/>
            </a:prstGeom>
          </p:spPr>
        </p:pic>
        <p:grpSp>
          <p:nvGrpSpPr>
            <p:cNvPr id="236" name="Gruppieren 235">
              <a:extLst>
                <a:ext uri="{FF2B5EF4-FFF2-40B4-BE49-F238E27FC236}">
                  <a16:creationId xmlns:a16="http://schemas.microsoft.com/office/drawing/2014/main" id="{1BEC6973-7590-4B11-BF1E-C7E5F2AA9DF6}"/>
                </a:ext>
              </a:extLst>
            </p:cNvPr>
            <p:cNvGrpSpPr/>
            <p:nvPr/>
          </p:nvGrpSpPr>
          <p:grpSpPr>
            <a:xfrm>
              <a:off x="1951424" y="251341"/>
              <a:ext cx="6964151" cy="3636182"/>
              <a:chOff x="2123193" y="1980388"/>
              <a:chExt cx="6964151" cy="3636182"/>
            </a:xfrm>
          </p:grpSpPr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B260E0AF-3585-45ED-A3EC-484FBB25B6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1339" y="2498780"/>
                <a:ext cx="2903761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Gruppieren 143">
                <a:extLst>
                  <a:ext uri="{FF2B5EF4-FFF2-40B4-BE49-F238E27FC236}">
                    <a16:creationId xmlns:a16="http://schemas.microsoft.com/office/drawing/2014/main" id="{7C67BBED-6297-44A2-AA22-B2A33A9BC387}"/>
                  </a:ext>
                </a:extLst>
              </p:cNvPr>
              <p:cNvGrpSpPr/>
              <p:nvPr/>
            </p:nvGrpSpPr>
            <p:grpSpPr>
              <a:xfrm>
                <a:off x="8448916" y="1990775"/>
                <a:ext cx="143014" cy="1016478"/>
                <a:chOff x="8496509" y="3321689"/>
                <a:chExt cx="143014" cy="1016478"/>
              </a:xfrm>
            </p:grpSpPr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CDC0EFC2-8F44-4F0D-9422-05E7B08F5D9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1" name="Grafik 70">
                  <a:extLst>
                    <a:ext uri="{FF2B5EF4-FFF2-40B4-BE49-F238E27FC236}">
                      <a16:creationId xmlns:a16="http://schemas.microsoft.com/office/drawing/2014/main" id="{8CDD791A-C23A-4F94-B90B-11FAD4A75E1C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grpSp>
            <p:nvGrpSpPr>
              <p:cNvPr id="91" name="Gruppieren 90">
                <a:extLst>
                  <a:ext uri="{FF2B5EF4-FFF2-40B4-BE49-F238E27FC236}">
                    <a16:creationId xmlns:a16="http://schemas.microsoft.com/office/drawing/2014/main" id="{0AD35C5C-B3B9-4A90-ADC9-857DFAD1EA27}"/>
                  </a:ext>
                </a:extLst>
              </p:cNvPr>
              <p:cNvGrpSpPr/>
              <p:nvPr/>
            </p:nvGrpSpPr>
            <p:grpSpPr>
              <a:xfrm>
                <a:off x="2123193" y="1980388"/>
                <a:ext cx="151099" cy="1016478"/>
                <a:chOff x="2122074" y="1944210"/>
                <a:chExt cx="151099" cy="1016478"/>
              </a:xfrm>
            </p:grpSpPr>
            <p:sp>
              <p:nvSpPr>
                <p:cNvPr id="5" name="Rechteck 4">
                  <a:extLst>
                    <a:ext uri="{FF2B5EF4-FFF2-40B4-BE49-F238E27FC236}">
                      <a16:creationId xmlns:a16="http://schemas.microsoft.com/office/drawing/2014/main" id="{04630976-F684-4A4E-A3B6-2195444E3F43}"/>
                    </a:ext>
                  </a:extLst>
                </p:cNvPr>
                <p:cNvSpPr/>
                <p:nvPr/>
              </p:nvSpPr>
              <p:spPr>
                <a:xfrm>
                  <a:off x="2237173" y="1944210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6" name="Grafik 55">
                  <a:extLst>
                    <a:ext uri="{FF2B5EF4-FFF2-40B4-BE49-F238E27FC236}">
                      <a16:creationId xmlns:a16="http://schemas.microsoft.com/office/drawing/2014/main" id="{A9E531FB-F49C-48D5-80E7-2BEF497C9B0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2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1829473" y="2593404"/>
                  <a:ext cx="649731" cy="64530"/>
                </a:xfrm>
                <a:prstGeom prst="rect">
                  <a:avLst/>
                </a:prstGeom>
              </p:spPr>
            </p:pic>
          </p:grpSp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96BE6BAB-E12B-4F56-8E33-11585DC49DC1}"/>
                  </a:ext>
                </a:extLst>
              </p:cNvPr>
              <p:cNvGrpSpPr/>
              <p:nvPr/>
            </p:nvGrpSpPr>
            <p:grpSpPr>
              <a:xfrm>
                <a:off x="3170982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45AB10DD-E6A2-4096-8D8C-5AD0BDCFFDC9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58" name="Grafik 57">
                  <a:extLst>
                    <a:ext uri="{FF2B5EF4-FFF2-40B4-BE49-F238E27FC236}">
                      <a16:creationId xmlns:a16="http://schemas.microsoft.com/office/drawing/2014/main" id="{E7A66485-1B93-48B4-98D0-4619F8DA162A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1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74" name="Gruppieren 73">
                <a:extLst>
                  <a:ext uri="{FF2B5EF4-FFF2-40B4-BE49-F238E27FC236}">
                    <a16:creationId xmlns:a16="http://schemas.microsoft.com/office/drawing/2014/main" id="{08804E6A-8048-4650-B189-F4F55C7A0FAE}"/>
                  </a:ext>
                </a:extLst>
              </p:cNvPr>
              <p:cNvGrpSpPr/>
              <p:nvPr/>
            </p:nvGrpSpPr>
            <p:grpSpPr>
              <a:xfrm>
                <a:off x="2621614" y="1980388"/>
                <a:ext cx="202045" cy="1016478"/>
                <a:chOff x="2800065" y="1944210"/>
                <a:chExt cx="202045" cy="1016478"/>
              </a:xfrm>
            </p:grpSpPr>
            <p:sp>
              <p:nvSpPr>
                <p:cNvPr id="75" name="Rechteck 74">
                  <a:extLst>
                    <a:ext uri="{FF2B5EF4-FFF2-40B4-BE49-F238E27FC236}">
                      <a16:creationId xmlns:a16="http://schemas.microsoft.com/office/drawing/2014/main" id="{81E8633A-4DEE-4F1D-AFE7-588D345B1337}"/>
                    </a:ext>
                  </a:extLst>
                </p:cNvPr>
                <p:cNvSpPr/>
                <p:nvPr/>
              </p:nvSpPr>
              <p:spPr>
                <a:xfrm>
                  <a:off x="2912110" y="19442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76" name="Grafik 75">
                  <a:extLst>
                    <a:ext uri="{FF2B5EF4-FFF2-40B4-BE49-F238E27FC236}">
                      <a16:creationId xmlns:a16="http://schemas.microsoft.com/office/drawing/2014/main" id="{71E21CA4-21AC-4D96-A7B6-4323593EA4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40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484813" y="2580548"/>
                  <a:ext cx="695391" cy="64888"/>
                </a:xfrm>
                <a:prstGeom prst="rect">
                  <a:avLst/>
                </a:prstGeom>
              </p:spPr>
            </p:pic>
          </p:grpSp>
          <p:grpSp>
            <p:nvGrpSpPr>
              <p:cNvPr id="118" name="Gruppieren 117">
                <a:extLst>
                  <a:ext uri="{FF2B5EF4-FFF2-40B4-BE49-F238E27FC236}">
                    <a16:creationId xmlns:a16="http://schemas.microsoft.com/office/drawing/2014/main" id="{DA0069DA-F9E4-4FA8-86F9-8994C84AF163}"/>
                  </a:ext>
                </a:extLst>
              </p:cNvPr>
              <p:cNvGrpSpPr/>
              <p:nvPr/>
            </p:nvGrpSpPr>
            <p:grpSpPr>
              <a:xfrm>
                <a:off x="4354936" y="4600092"/>
                <a:ext cx="290414" cy="1016478"/>
                <a:chOff x="3730214" y="4821908"/>
                <a:chExt cx="290414" cy="1016478"/>
              </a:xfrm>
            </p:grpSpPr>
            <p:sp>
              <p:nvSpPr>
                <p:cNvPr id="45" name="Rechteck 44">
                  <a:extLst>
                    <a:ext uri="{FF2B5EF4-FFF2-40B4-BE49-F238E27FC236}">
                      <a16:creationId xmlns:a16="http://schemas.microsoft.com/office/drawing/2014/main" id="{50752FC7-98D5-4CC4-AFFD-D93457810A82}"/>
                    </a:ext>
                  </a:extLst>
                </p:cNvPr>
                <p:cNvSpPr/>
                <p:nvPr/>
              </p:nvSpPr>
              <p:spPr>
                <a:xfrm>
                  <a:off x="3840628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6" name="Grafik 85">
                  <a:extLst>
                    <a:ext uri="{FF2B5EF4-FFF2-40B4-BE49-F238E27FC236}">
                      <a16:creationId xmlns:a16="http://schemas.microsoft.com/office/drawing/2014/main" id="{363089D4-2845-47EE-A2F6-E6A4170CEAD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9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17328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19" name="Gruppieren 118">
                <a:extLst>
                  <a:ext uri="{FF2B5EF4-FFF2-40B4-BE49-F238E27FC236}">
                    <a16:creationId xmlns:a16="http://schemas.microsoft.com/office/drawing/2014/main" id="{E42ADB0A-53EB-4190-B512-A9D853D404EA}"/>
                  </a:ext>
                </a:extLst>
              </p:cNvPr>
              <p:cNvGrpSpPr/>
              <p:nvPr/>
            </p:nvGrpSpPr>
            <p:grpSpPr>
              <a:xfrm>
                <a:off x="4992569" y="4600092"/>
                <a:ext cx="290414" cy="1016478"/>
                <a:chOff x="4257288" y="4821908"/>
                <a:chExt cx="290414" cy="1016478"/>
              </a:xfrm>
            </p:grpSpPr>
            <p:sp>
              <p:nvSpPr>
                <p:cNvPr id="99" name="Rechteck 98">
                  <a:extLst>
                    <a:ext uri="{FF2B5EF4-FFF2-40B4-BE49-F238E27FC236}">
                      <a16:creationId xmlns:a16="http://schemas.microsoft.com/office/drawing/2014/main" id="{2A692517-9057-4289-8FCC-903D32193F35}"/>
                    </a:ext>
                  </a:extLst>
                </p:cNvPr>
                <p:cNvSpPr/>
                <p:nvPr/>
              </p:nvSpPr>
              <p:spPr>
                <a:xfrm>
                  <a:off x="4367702" y="4821908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0" name="Grafik 99">
                  <a:extLst>
                    <a:ext uri="{FF2B5EF4-FFF2-40B4-BE49-F238E27FC236}">
                      <a16:creationId xmlns:a16="http://schemas.microsoft.com/office/drawing/2014/main" id="{A8B54BBD-5D33-4A82-B63F-0DC5CCDB3A12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8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844402" y="5334686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210" name="Gruppieren 209">
                <a:extLst>
                  <a:ext uri="{FF2B5EF4-FFF2-40B4-BE49-F238E27FC236}">
                    <a16:creationId xmlns:a16="http://schemas.microsoft.com/office/drawing/2014/main" id="{11ECD96A-8028-4C7E-BA4C-24441D313809}"/>
                  </a:ext>
                </a:extLst>
              </p:cNvPr>
              <p:cNvGrpSpPr/>
              <p:nvPr/>
            </p:nvGrpSpPr>
            <p:grpSpPr>
              <a:xfrm>
                <a:off x="5630523" y="4600092"/>
                <a:ext cx="290414" cy="1016478"/>
                <a:chOff x="5630523" y="4600092"/>
                <a:chExt cx="290414" cy="1016478"/>
              </a:xfrm>
            </p:grpSpPr>
            <p:sp>
              <p:nvSpPr>
                <p:cNvPr id="101" name="Rechteck 100">
                  <a:extLst>
                    <a:ext uri="{FF2B5EF4-FFF2-40B4-BE49-F238E27FC236}">
                      <a16:creationId xmlns:a16="http://schemas.microsoft.com/office/drawing/2014/main" id="{8C7EE385-C1B1-4C71-837E-02E612782C03}"/>
                    </a:ext>
                  </a:extLst>
                </p:cNvPr>
                <p:cNvSpPr/>
                <p:nvPr/>
              </p:nvSpPr>
              <p:spPr>
                <a:xfrm>
                  <a:off x="5740937" y="4600092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02" name="Grafik 101">
                  <a:extLst>
                    <a:ext uri="{FF2B5EF4-FFF2-40B4-BE49-F238E27FC236}">
                      <a16:creationId xmlns:a16="http://schemas.microsoft.com/office/drawing/2014/main" id="{B9DD8C9E-607A-4EB9-A235-66E3F3DF44F3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7"/>
                  </p:custDataLst>
                </p:nvPr>
              </p:nvPicPr>
              <p:blipFill>
                <a:blip r:embed="rId4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217637" y="5112870"/>
                  <a:ext cx="916586" cy="90814"/>
                </a:xfrm>
                <a:prstGeom prst="rect">
                  <a:avLst/>
                </a:prstGeom>
              </p:spPr>
            </p:pic>
          </p:grpSp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BA88A470-224A-4723-99D3-0CBF8C528078}"/>
                  </a:ext>
                </a:extLst>
              </p:cNvPr>
              <p:cNvGrpSpPr/>
              <p:nvPr/>
            </p:nvGrpSpPr>
            <p:grpSpPr>
              <a:xfrm>
                <a:off x="6707824" y="1980388"/>
                <a:ext cx="291063" cy="1026631"/>
                <a:chOff x="6713263" y="1970235"/>
                <a:chExt cx="291063" cy="1026631"/>
              </a:xfrm>
            </p:grpSpPr>
            <p:sp>
              <p:nvSpPr>
                <p:cNvPr id="14" name="Rechteck 13">
                  <a:extLst>
                    <a:ext uri="{FF2B5EF4-FFF2-40B4-BE49-F238E27FC236}">
                      <a16:creationId xmlns:a16="http://schemas.microsoft.com/office/drawing/2014/main" id="{9917C513-FED2-4A9D-AC8E-DE07345BCDAA}"/>
                    </a:ext>
                  </a:extLst>
                </p:cNvPr>
                <p:cNvSpPr/>
                <p:nvPr/>
              </p:nvSpPr>
              <p:spPr>
                <a:xfrm>
                  <a:off x="6914326" y="1970235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5" name="Rechteck 14">
                  <a:extLst>
                    <a:ext uri="{FF2B5EF4-FFF2-40B4-BE49-F238E27FC236}">
                      <a16:creationId xmlns:a16="http://schemas.microsoft.com/office/drawing/2014/main" id="{2D41D9B5-5AC8-48B2-A1B3-2D423ACBA3CA}"/>
                    </a:ext>
                  </a:extLst>
                </p:cNvPr>
                <p:cNvSpPr/>
                <p:nvPr/>
              </p:nvSpPr>
              <p:spPr>
                <a:xfrm>
                  <a:off x="6824326" y="1970235"/>
                  <a:ext cx="9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26" name="Grafik 125">
                  <a:extLst>
                    <a:ext uri="{FF2B5EF4-FFF2-40B4-BE49-F238E27FC236}">
                      <a16:creationId xmlns:a16="http://schemas.microsoft.com/office/drawing/2014/main" id="{13DA4467-EC3D-417A-91B6-4CBE06725825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6"/>
                  </p:custDataLst>
                </p:nvPr>
              </p:nvPicPr>
              <p:blipFill>
                <a:blip r:embed="rId4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6376122" y="2593662"/>
                  <a:ext cx="740345" cy="66063"/>
                </a:xfrm>
                <a:prstGeom prst="rect">
                  <a:avLst/>
                </a:prstGeom>
              </p:spPr>
            </p:pic>
          </p:grpSp>
          <p:grpSp>
            <p:nvGrpSpPr>
              <p:cNvPr id="138" name="Gruppieren 137">
                <a:extLst>
                  <a:ext uri="{FF2B5EF4-FFF2-40B4-BE49-F238E27FC236}">
                    <a16:creationId xmlns:a16="http://schemas.microsoft.com/office/drawing/2014/main" id="{9FC9F8CC-761E-47EA-8103-E63F2565AE0F}"/>
                  </a:ext>
                </a:extLst>
              </p:cNvPr>
              <p:cNvGrpSpPr/>
              <p:nvPr/>
            </p:nvGrpSpPr>
            <p:grpSpPr>
              <a:xfrm>
                <a:off x="7345512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29" name="Rechteck 128">
                  <a:extLst>
                    <a:ext uri="{FF2B5EF4-FFF2-40B4-BE49-F238E27FC236}">
                      <a16:creationId xmlns:a16="http://schemas.microsoft.com/office/drawing/2014/main" id="{54FD4DCA-1D5D-4002-8249-B6EE8D5B6098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36" name="Grafik 135">
                  <a:extLst>
                    <a:ext uri="{FF2B5EF4-FFF2-40B4-BE49-F238E27FC236}">
                      <a16:creationId xmlns:a16="http://schemas.microsoft.com/office/drawing/2014/main" id="{90B271C4-7033-4AF4-B7C5-54E807D58E6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5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0" name="Gruppieren 139">
                <a:extLst>
                  <a:ext uri="{FF2B5EF4-FFF2-40B4-BE49-F238E27FC236}">
                    <a16:creationId xmlns:a16="http://schemas.microsoft.com/office/drawing/2014/main" id="{CC742845-462C-4E64-96D4-1220C43742E5}"/>
                  </a:ext>
                </a:extLst>
              </p:cNvPr>
              <p:cNvGrpSpPr/>
              <p:nvPr/>
            </p:nvGrpSpPr>
            <p:grpSpPr>
              <a:xfrm>
                <a:off x="7893746" y="1990541"/>
                <a:ext cx="199757" cy="1016478"/>
                <a:chOff x="7373693" y="2019110"/>
                <a:chExt cx="199757" cy="1016478"/>
              </a:xfrm>
            </p:grpSpPr>
            <p:sp>
              <p:nvSpPr>
                <p:cNvPr id="141" name="Rechteck 140">
                  <a:extLst>
                    <a:ext uri="{FF2B5EF4-FFF2-40B4-BE49-F238E27FC236}">
                      <a16:creationId xmlns:a16="http://schemas.microsoft.com/office/drawing/2014/main" id="{DA13D10F-7F1A-4F90-904E-53A66B761971}"/>
                    </a:ext>
                  </a:extLst>
                </p:cNvPr>
                <p:cNvSpPr/>
                <p:nvPr/>
              </p:nvSpPr>
              <p:spPr>
                <a:xfrm>
                  <a:off x="7483450" y="2019110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2" name="Grafik 141">
                  <a:extLst>
                    <a:ext uri="{FF2B5EF4-FFF2-40B4-BE49-F238E27FC236}">
                      <a16:creationId xmlns:a16="http://schemas.microsoft.com/office/drawing/2014/main" id="{70D2F47C-AC0A-428B-B073-D7C5595BC71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4"/>
                  </p:custDataLst>
                </p:nvPr>
              </p:nvPicPr>
              <p:blipFill>
                <a:blip r:embed="rId4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7058403" y="2654659"/>
                  <a:ext cx="696217" cy="65638"/>
                </a:xfrm>
                <a:prstGeom prst="rect">
                  <a:avLst/>
                </a:prstGeom>
              </p:spPr>
            </p:pic>
          </p:grpSp>
          <p:grpSp>
            <p:nvGrpSpPr>
              <p:cNvPr id="145" name="Gruppieren 144">
                <a:extLst>
                  <a:ext uri="{FF2B5EF4-FFF2-40B4-BE49-F238E27FC236}">
                    <a16:creationId xmlns:a16="http://schemas.microsoft.com/office/drawing/2014/main" id="{ECE81A96-2078-4A14-BD00-EC26A04F2604}"/>
                  </a:ext>
                </a:extLst>
              </p:cNvPr>
              <p:cNvGrpSpPr/>
              <p:nvPr/>
            </p:nvGrpSpPr>
            <p:grpSpPr>
              <a:xfrm>
                <a:off x="8944330" y="1990541"/>
                <a:ext cx="143014" cy="1016478"/>
                <a:chOff x="8496509" y="3321689"/>
                <a:chExt cx="143014" cy="1016478"/>
              </a:xfrm>
            </p:grpSpPr>
            <p:sp>
              <p:nvSpPr>
                <p:cNvPr id="146" name="Rechteck 145">
                  <a:extLst>
                    <a:ext uri="{FF2B5EF4-FFF2-40B4-BE49-F238E27FC236}">
                      <a16:creationId xmlns:a16="http://schemas.microsoft.com/office/drawing/2014/main" id="{5687FDDD-BF10-4B1A-BFE2-4FAE85FA011A}"/>
                    </a:ext>
                  </a:extLst>
                </p:cNvPr>
                <p:cNvSpPr/>
                <p:nvPr/>
              </p:nvSpPr>
              <p:spPr>
                <a:xfrm>
                  <a:off x="8603523" y="3321689"/>
                  <a:ext cx="36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47" name="Grafik 146">
                  <a:extLst>
                    <a:ext uri="{FF2B5EF4-FFF2-40B4-BE49-F238E27FC236}">
                      <a16:creationId xmlns:a16="http://schemas.microsoft.com/office/drawing/2014/main" id="{602E6A43-3955-4491-A233-5A44777F6CA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3"/>
                  </p:custDataLst>
                </p:nvPr>
              </p:nvPicPr>
              <p:blipFill>
                <a:blip r:embed="rId4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8203786" y="3979772"/>
                  <a:ext cx="651118" cy="65671"/>
                </a:xfrm>
                <a:prstGeom prst="rect">
                  <a:avLst/>
                </a:prstGeom>
              </p:spPr>
            </p:pic>
          </p:grpSp>
          <p:cxnSp>
            <p:nvCxnSpPr>
              <p:cNvPr id="193" name="Gerade Verbindung mit Pfeil 192">
                <a:extLst>
                  <a:ext uri="{FF2B5EF4-FFF2-40B4-BE49-F238E27FC236}">
                    <a16:creationId xmlns:a16="http://schemas.microsoft.com/office/drawing/2014/main" id="{F870324B-CBB8-4A55-B8B5-441802117F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0597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mit Pfeil 194">
                <a:extLst>
                  <a:ext uri="{FF2B5EF4-FFF2-40B4-BE49-F238E27FC236}">
                    <a16:creationId xmlns:a16="http://schemas.microsoft.com/office/drawing/2014/main" id="{76174D90-A65F-46E2-8449-626BC97C34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979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Gerade Verbindung mit Pfeil 195">
                <a:extLst>
                  <a:ext uri="{FF2B5EF4-FFF2-40B4-BE49-F238E27FC236}">
                    <a16:creationId xmlns:a16="http://schemas.microsoft.com/office/drawing/2014/main" id="{DC400651-64B9-4D8E-AE3F-3B427134BD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9957" y="436415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Gerade Verbindung mit Pfeil 197">
                <a:extLst>
                  <a:ext uri="{FF2B5EF4-FFF2-40B4-BE49-F238E27FC236}">
                    <a16:creationId xmlns:a16="http://schemas.microsoft.com/office/drawing/2014/main" id="{59A8854F-8931-43AC-A5AD-30F2FB2454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62460" y="3053515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Gerade Verbindung mit Pfeil 198">
                <a:extLst>
                  <a:ext uri="{FF2B5EF4-FFF2-40B4-BE49-F238E27FC236}">
                    <a16:creationId xmlns:a16="http://schemas.microsoft.com/office/drawing/2014/main" id="{2433327C-FDBB-4508-A559-1E37F54C6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3728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Gerade Verbindung mit Pfeil 201">
                <a:extLst>
                  <a:ext uri="{FF2B5EF4-FFF2-40B4-BE49-F238E27FC236}">
                    <a16:creationId xmlns:a16="http://schemas.microsoft.com/office/drawing/2014/main" id="{1561C2BB-F382-478F-AEEC-E183C083E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09536" y="2488627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C9BA9C02-ED06-484A-8997-AB71548D1C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2101" y="3795094"/>
                <a:ext cx="430882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Gruppieren 103">
                <a:extLst>
                  <a:ext uri="{FF2B5EF4-FFF2-40B4-BE49-F238E27FC236}">
                    <a16:creationId xmlns:a16="http://schemas.microsoft.com/office/drawing/2014/main" id="{5539851A-4645-4AF1-96DB-982897A76A38}"/>
                  </a:ext>
                </a:extLst>
              </p:cNvPr>
              <p:cNvGrpSpPr/>
              <p:nvPr/>
            </p:nvGrpSpPr>
            <p:grpSpPr>
              <a:xfrm>
                <a:off x="5447512" y="3286933"/>
                <a:ext cx="470414" cy="1016478"/>
                <a:chOff x="3773168" y="6044211"/>
                <a:chExt cx="470414" cy="1016478"/>
              </a:xfrm>
            </p:grpSpPr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D373CFD1-19B2-4E18-853F-C6BF04AC82CD}"/>
                    </a:ext>
                  </a:extLst>
                </p:cNvPr>
                <p:cNvSpPr/>
                <p:nvPr/>
              </p:nvSpPr>
              <p:spPr>
                <a:xfrm>
                  <a:off x="4063582" y="6044211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Rechteck 15">
                  <a:extLst>
                    <a:ext uri="{FF2B5EF4-FFF2-40B4-BE49-F238E27FC236}">
                      <a16:creationId xmlns:a16="http://schemas.microsoft.com/office/drawing/2014/main" id="{B5F28E99-2289-4BE6-9C69-A5FE1E4056EE}"/>
                    </a:ext>
                  </a:extLst>
                </p:cNvPr>
                <p:cNvSpPr/>
                <p:nvPr/>
              </p:nvSpPr>
              <p:spPr>
                <a:xfrm>
                  <a:off x="3883582" y="6044211"/>
                  <a:ext cx="180000" cy="1016478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8" name="Grafik 87">
                  <a:extLst>
                    <a:ext uri="{FF2B5EF4-FFF2-40B4-BE49-F238E27FC236}">
                      <a16:creationId xmlns:a16="http://schemas.microsoft.com/office/drawing/2014/main" id="{4E604ED7-48C0-4541-B147-9B29FC3867AB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2"/>
                  </p:custDataLst>
                </p:nvPr>
              </p:nvPicPr>
              <p:blipFill>
                <a:blip r:embed="rId5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3361356" y="6557209"/>
                  <a:ext cx="915292" cy="91668"/>
                </a:xfrm>
                <a:prstGeom prst="rect">
                  <a:avLst/>
                </a:prstGeom>
              </p:spPr>
            </p:pic>
          </p:grpSp>
          <p:grpSp>
            <p:nvGrpSpPr>
              <p:cNvPr id="92" name="Gruppieren 91">
                <a:extLst>
                  <a:ext uri="{FF2B5EF4-FFF2-40B4-BE49-F238E27FC236}">
                    <a16:creationId xmlns:a16="http://schemas.microsoft.com/office/drawing/2014/main" id="{FBC98B27-8F85-44F9-9A87-0478366A3145}"/>
                  </a:ext>
                </a:extLst>
              </p:cNvPr>
              <p:cNvGrpSpPr/>
              <p:nvPr/>
            </p:nvGrpSpPr>
            <p:grpSpPr>
              <a:xfrm>
                <a:off x="3080981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34298CF9-DC3B-42B2-9A55-47218FF4F13D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84" name="Grafik 83">
                  <a:extLst>
                    <a:ext uri="{FF2B5EF4-FFF2-40B4-BE49-F238E27FC236}">
                      <a16:creationId xmlns:a16="http://schemas.microsoft.com/office/drawing/2014/main" id="{A27AFC30-C288-4D4C-8CB9-7130221084B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1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3" name="Gruppieren 92">
                <a:extLst>
                  <a:ext uri="{FF2B5EF4-FFF2-40B4-BE49-F238E27FC236}">
                    <a16:creationId xmlns:a16="http://schemas.microsoft.com/office/drawing/2014/main" id="{C33C4B48-7C17-430A-ABE1-121C839B6913}"/>
                  </a:ext>
                </a:extLst>
              </p:cNvPr>
              <p:cNvGrpSpPr/>
              <p:nvPr/>
            </p:nvGrpSpPr>
            <p:grpSpPr>
              <a:xfrm>
                <a:off x="3718614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4" name="Rechteck 93">
                  <a:extLst>
                    <a:ext uri="{FF2B5EF4-FFF2-40B4-BE49-F238E27FC236}">
                      <a16:creationId xmlns:a16="http://schemas.microsoft.com/office/drawing/2014/main" id="{FE191AD3-4216-482F-A2BD-6418B8BA2003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5" name="Grafik 94">
                  <a:extLst>
                    <a:ext uri="{FF2B5EF4-FFF2-40B4-BE49-F238E27FC236}">
                      <a16:creationId xmlns:a16="http://schemas.microsoft.com/office/drawing/2014/main" id="{A0E95DF0-FAC9-4586-A522-C2C826B93D5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96" name="Gruppieren 95">
                <a:extLst>
                  <a:ext uri="{FF2B5EF4-FFF2-40B4-BE49-F238E27FC236}">
                    <a16:creationId xmlns:a16="http://schemas.microsoft.com/office/drawing/2014/main" id="{BD545829-2CC0-4539-8D87-CBFF9724EE31}"/>
                  </a:ext>
                </a:extLst>
              </p:cNvPr>
              <p:cNvGrpSpPr/>
              <p:nvPr/>
            </p:nvGrpSpPr>
            <p:grpSpPr>
              <a:xfrm>
                <a:off x="4354936" y="3286933"/>
                <a:ext cx="292046" cy="1016478"/>
                <a:chOff x="2800064" y="3201060"/>
                <a:chExt cx="292046" cy="1016478"/>
              </a:xfrm>
            </p:grpSpPr>
            <p:sp>
              <p:nvSpPr>
                <p:cNvPr id="97" name="Rechteck 96">
                  <a:extLst>
                    <a:ext uri="{FF2B5EF4-FFF2-40B4-BE49-F238E27FC236}">
                      <a16:creationId xmlns:a16="http://schemas.microsoft.com/office/drawing/2014/main" id="{4FE30140-A315-495B-9247-537E9D53CB4F}"/>
                    </a:ext>
                  </a:extLst>
                </p:cNvPr>
                <p:cNvSpPr/>
                <p:nvPr/>
              </p:nvSpPr>
              <p:spPr>
                <a:xfrm>
                  <a:off x="2912110" y="3201060"/>
                  <a:ext cx="18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98" name="Grafik 97">
                  <a:extLst>
                    <a:ext uri="{FF2B5EF4-FFF2-40B4-BE49-F238E27FC236}">
                      <a16:creationId xmlns:a16="http://schemas.microsoft.com/office/drawing/2014/main" id="{B9005A30-AF5B-47EA-AADF-19B942ABFC7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5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2388399" y="3713427"/>
                  <a:ext cx="915776" cy="92445"/>
                </a:xfrm>
                <a:prstGeom prst="rect">
                  <a:avLst/>
                </a:prstGeom>
              </p:spPr>
            </p:pic>
          </p:grpSp>
          <p:grpSp>
            <p:nvGrpSpPr>
              <p:cNvPr id="112" name="Gruppieren 111">
                <a:extLst>
                  <a:ext uri="{FF2B5EF4-FFF2-40B4-BE49-F238E27FC236}">
                    <a16:creationId xmlns:a16="http://schemas.microsoft.com/office/drawing/2014/main" id="{685BDD5A-879D-419E-A2C2-199CC965ABF9}"/>
                  </a:ext>
                </a:extLst>
              </p:cNvPr>
              <p:cNvGrpSpPr/>
              <p:nvPr/>
            </p:nvGrpSpPr>
            <p:grpSpPr>
              <a:xfrm>
                <a:off x="6263918" y="3286933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06" name="Rechteck 105">
                  <a:extLst>
                    <a:ext uri="{FF2B5EF4-FFF2-40B4-BE49-F238E27FC236}">
                      <a16:creationId xmlns:a16="http://schemas.microsoft.com/office/drawing/2014/main" id="{5531D159-9F0F-4C4F-857D-F00299DB56D2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0" name="Grafik 109">
                  <a:extLst>
                    <a:ext uri="{FF2B5EF4-FFF2-40B4-BE49-F238E27FC236}">
                      <a16:creationId xmlns:a16="http://schemas.microsoft.com/office/drawing/2014/main" id="{6D85AECC-8203-4194-B049-1329D7E434A7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8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grpSp>
            <p:nvGrpSpPr>
              <p:cNvPr id="113" name="Gruppieren 112">
                <a:extLst>
                  <a:ext uri="{FF2B5EF4-FFF2-40B4-BE49-F238E27FC236}">
                    <a16:creationId xmlns:a16="http://schemas.microsoft.com/office/drawing/2014/main" id="{6819AB43-EC5A-4ECD-9975-1DCFCD9E1644}"/>
                  </a:ext>
                </a:extLst>
              </p:cNvPr>
              <p:cNvGrpSpPr/>
              <p:nvPr/>
            </p:nvGrpSpPr>
            <p:grpSpPr>
              <a:xfrm>
                <a:off x="6807737" y="3286855"/>
                <a:ext cx="196589" cy="1016478"/>
                <a:chOff x="5471464" y="3440906"/>
                <a:chExt cx="196589" cy="1016478"/>
              </a:xfrm>
            </p:grpSpPr>
            <p:sp>
              <p:nvSpPr>
                <p:cNvPr id="114" name="Rechteck 113">
                  <a:extLst>
                    <a:ext uri="{FF2B5EF4-FFF2-40B4-BE49-F238E27FC236}">
                      <a16:creationId xmlns:a16="http://schemas.microsoft.com/office/drawing/2014/main" id="{42EEB090-AC88-4902-9D92-C78AE39B15BB}"/>
                    </a:ext>
                  </a:extLst>
                </p:cNvPr>
                <p:cNvSpPr/>
                <p:nvPr/>
              </p:nvSpPr>
              <p:spPr>
                <a:xfrm>
                  <a:off x="5578053" y="3440906"/>
                  <a:ext cx="90000" cy="1016478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15" name="Grafik 114">
                  <a:extLst>
                    <a:ext uri="{FF2B5EF4-FFF2-40B4-BE49-F238E27FC236}">
                      <a16:creationId xmlns:a16="http://schemas.microsoft.com/office/drawing/2014/main" id="{E3024106-BFB7-45F0-BB9D-C3AD8711527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7"/>
                  </p:custDataLst>
                </p:nvPr>
              </p:nvPicPr>
              <p:blipFill>
                <a:blip r:embed="rId5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5081804" y="3970677"/>
                  <a:ext cx="870558" cy="91237"/>
                </a:xfrm>
                <a:prstGeom prst="rect">
                  <a:avLst/>
                </a:prstGeom>
              </p:spPr>
            </p:pic>
          </p:grpSp>
          <p:cxnSp>
            <p:nvCxnSpPr>
              <p:cNvPr id="203" name="Gerade Verbindung mit Pfeil 202">
                <a:extLst>
                  <a:ext uri="{FF2B5EF4-FFF2-40B4-BE49-F238E27FC236}">
                    <a16:creationId xmlns:a16="http://schemas.microsoft.com/office/drawing/2014/main" id="{B57A74DB-D693-46C3-A3C2-9AB7D395A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6021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Gerade Verbindung mit Pfeil 204">
                <a:extLst>
                  <a:ext uri="{FF2B5EF4-FFF2-40B4-BE49-F238E27FC236}">
                    <a16:creationId xmlns:a16="http://schemas.microsoft.com/office/drawing/2014/main" id="{91FFDC56-FA89-4E68-B52D-C5D0F59AE0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0294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Gerade Verbindung mit Pfeil 205">
                <a:extLst>
                  <a:ext uri="{FF2B5EF4-FFF2-40B4-BE49-F238E27FC236}">
                    <a16:creationId xmlns:a16="http://schemas.microsoft.com/office/drawing/2014/main" id="{1665B630-3CF1-40EA-BEA2-5764779F88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4732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Gerade Verbindung mit Pfeil 206">
                <a:extLst>
                  <a:ext uri="{FF2B5EF4-FFF2-40B4-BE49-F238E27FC236}">
                    <a16:creationId xmlns:a16="http://schemas.microsoft.com/office/drawing/2014/main" id="{A950871B-5E55-46AB-9839-8214B7BA76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6321" y="512545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Gerade Verbindung mit Pfeil 207">
                <a:extLst>
                  <a:ext uri="{FF2B5EF4-FFF2-40B4-BE49-F238E27FC236}">
                    <a16:creationId xmlns:a16="http://schemas.microsoft.com/office/drawing/2014/main" id="{9F9AC416-6CA9-4103-8A4F-CFE782F661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519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Gerade Verbindung mit Pfeil 208">
                <a:extLst>
                  <a:ext uri="{FF2B5EF4-FFF2-40B4-BE49-F238E27FC236}">
                    <a16:creationId xmlns:a16="http://schemas.microsoft.com/office/drawing/2014/main" id="{3700BAD1-C45A-45C8-8ECC-B2013A2A97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3837" y="3795094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Gerade Verbindung mit Pfeil 210">
                <a:extLst>
                  <a:ext uri="{FF2B5EF4-FFF2-40B4-BE49-F238E27FC236}">
                    <a16:creationId xmlns:a16="http://schemas.microsoft.com/office/drawing/2014/main" id="{CD12450D-3437-4D50-982B-3D032BCC11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9337" y="2503012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Gerade Verbindung mit Pfeil 211">
                <a:extLst>
                  <a:ext uri="{FF2B5EF4-FFF2-40B4-BE49-F238E27FC236}">
                    <a16:creationId xmlns:a16="http://schemas.microsoft.com/office/drawing/2014/main" id="{CE9834CF-6EF4-48C5-88B9-352A2CD91E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37977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Gerade Verbindung mit Pfeil 212">
                <a:extLst>
                  <a:ext uri="{FF2B5EF4-FFF2-40B4-BE49-F238E27FC236}">
                    <a16:creationId xmlns:a16="http://schemas.microsoft.com/office/drawing/2014/main" id="{465A048E-CC78-4D56-8872-19ED092F7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92713" y="249878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Gerade Verbindung mit Pfeil 213">
                <a:extLst>
                  <a:ext uri="{FF2B5EF4-FFF2-40B4-BE49-F238E27FC236}">
                    <a16:creationId xmlns:a16="http://schemas.microsoft.com/office/drawing/2014/main" id="{6D606E0B-9974-4D98-BCC3-BCAF0A4EF4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5633" y="2504231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5" name="Gruppieren 234">
              <a:extLst>
                <a:ext uri="{FF2B5EF4-FFF2-40B4-BE49-F238E27FC236}">
                  <a16:creationId xmlns:a16="http://schemas.microsoft.com/office/drawing/2014/main" id="{4141D4E2-5635-4471-9482-131749195BF6}"/>
                </a:ext>
              </a:extLst>
            </p:cNvPr>
            <p:cNvGrpSpPr/>
            <p:nvPr/>
          </p:nvGrpSpPr>
          <p:grpSpPr>
            <a:xfrm>
              <a:off x="9106885" y="261494"/>
              <a:ext cx="1961366" cy="1025725"/>
              <a:chOff x="9278654" y="1990541"/>
              <a:chExt cx="1961366" cy="1025725"/>
            </a:xfrm>
          </p:grpSpPr>
          <p:pic>
            <p:nvPicPr>
              <p:cNvPr id="156" name="Grafik 155">
                <a:extLst>
                  <a:ext uri="{FF2B5EF4-FFF2-40B4-BE49-F238E27FC236}">
                    <a16:creationId xmlns:a16="http://schemas.microsoft.com/office/drawing/2014/main" id="{F0CDDBA1-91E3-4D11-8C52-37EFD0BAED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444710" y="2823043"/>
                <a:ext cx="320607" cy="65840"/>
              </a:xfrm>
              <a:prstGeom prst="rect">
                <a:avLst/>
              </a:prstGeom>
            </p:spPr>
          </p:pic>
          <p:sp>
            <p:nvSpPr>
              <p:cNvPr id="157" name="Rechteck 156">
                <a:extLst>
                  <a:ext uri="{FF2B5EF4-FFF2-40B4-BE49-F238E27FC236}">
                    <a16:creationId xmlns:a16="http://schemas.microsoft.com/office/drawing/2014/main" id="{C3FC449C-F3F4-4A25-A79C-21AB70FF9BB1}"/>
                  </a:ext>
                </a:extLst>
              </p:cNvPr>
              <p:cNvSpPr/>
              <p:nvPr/>
            </p:nvSpPr>
            <p:spPr>
              <a:xfrm>
                <a:off x="9680462" y="1990541"/>
                <a:ext cx="36000" cy="1016478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Rechteck 157">
                <a:extLst>
                  <a:ext uri="{FF2B5EF4-FFF2-40B4-BE49-F238E27FC236}">
                    <a16:creationId xmlns:a16="http://schemas.microsoft.com/office/drawing/2014/main" id="{22674579-0696-416C-B59B-C5971178C9B2}"/>
                  </a:ext>
                </a:extLst>
              </p:cNvPr>
              <p:cNvSpPr/>
              <p:nvPr/>
            </p:nvSpPr>
            <p:spPr>
              <a:xfrm rot="5400000">
                <a:off x="10644198" y="2480780"/>
                <a:ext cx="144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29" name="Grafik 228">
                <a:extLst>
                  <a:ext uri="{FF2B5EF4-FFF2-40B4-BE49-F238E27FC236}">
                    <a16:creationId xmlns:a16="http://schemas.microsoft.com/office/drawing/2014/main" id="{617480A2-2A6A-4669-A8CB-D5F0064BC3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0496754" y="2421446"/>
                <a:ext cx="255633" cy="66963"/>
              </a:xfrm>
              <a:prstGeom prst="rect">
                <a:avLst/>
              </a:prstGeom>
            </p:spPr>
          </p:pic>
          <p:pic>
            <p:nvPicPr>
              <p:cNvPr id="164" name="Grafik 163">
                <a:extLst>
                  <a:ext uri="{FF2B5EF4-FFF2-40B4-BE49-F238E27FC236}">
                    <a16:creationId xmlns:a16="http://schemas.microsoft.com/office/drawing/2014/main" id="{AA30EAB2-1C58-4B58-9ECC-8FCC7F73AD0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1023151" y="2397719"/>
                <a:ext cx="209447" cy="64674"/>
              </a:xfrm>
              <a:prstGeom prst="rect">
                <a:avLst/>
              </a:prstGeom>
            </p:spPr>
          </p:pic>
          <p:sp>
            <p:nvSpPr>
              <p:cNvPr id="166" name="Rechteck 165">
                <a:extLst>
                  <a:ext uri="{FF2B5EF4-FFF2-40B4-BE49-F238E27FC236}">
                    <a16:creationId xmlns:a16="http://schemas.microsoft.com/office/drawing/2014/main" id="{EBDFD6BD-54BF-4E0A-BC24-EF60ACF041E8}"/>
                  </a:ext>
                </a:extLst>
              </p:cNvPr>
              <p:cNvSpPr/>
              <p:nvPr/>
            </p:nvSpPr>
            <p:spPr>
              <a:xfrm rot="5400000">
                <a:off x="11186020" y="2480780"/>
                <a:ext cx="72000" cy="36000"/>
              </a:xfrm>
              <a:prstGeom prst="rect">
                <a:avLst/>
              </a:prstGeom>
              <a:solidFill>
                <a:srgbClr val="FF7F2B"/>
              </a:solidFill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 Verbindung mit Pfeil 214">
                <a:extLst>
                  <a:ext uri="{FF2B5EF4-FFF2-40B4-BE49-F238E27FC236}">
                    <a16:creationId xmlns:a16="http://schemas.microsoft.com/office/drawing/2014/main" id="{86E59C0F-6564-4018-9E1E-764E2CF92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22820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 Verbindung mit Pfeil 216">
                <a:extLst>
                  <a:ext uri="{FF2B5EF4-FFF2-40B4-BE49-F238E27FC236}">
                    <a16:creationId xmlns:a16="http://schemas.microsoft.com/office/drawing/2014/main" id="{AB74274A-E912-4670-935F-5E20C8535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8654" y="250719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 Verbindung mit Pfeil 221">
                <a:extLst>
                  <a:ext uri="{FF2B5EF4-FFF2-40B4-BE49-F238E27FC236}">
                    <a16:creationId xmlns:a16="http://schemas.microsoft.com/office/drawing/2014/main" id="{5DE67084-B0F7-4BDA-B7AA-522E28FB5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48329" y="248883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35009843-5A74-45E7-95D5-0613FEB2D87E}"/>
                  </a:ext>
                </a:extLst>
              </p:cNvPr>
              <p:cNvGrpSpPr/>
              <p:nvPr/>
            </p:nvGrpSpPr>
            <p:grpSpPr>
              <a:xfrm>
                <a:off x="10087788" y="2236627"/>
                <a:ext cx="146542" cy="504000"/>
                <a:chOff x="10062814" y="2503018"/>
                <a:chExt cx="146542" cy="504000"/>
              </a:xfrm>
            </p:grpSpPr>
            <p:sp>
              <p:nvSpPr>
                <p:cNvPr id="224" name="Rechteck 223">
                  <a:extLst>
                    <a:ext uri="{FF2B5EF4-FFF2-40B4-BE49-F238E27FC236}">
                      <a16:creationId xmlns:a16="http://schemas.microsoft.com/office/drawing/2014/main" id="{A79D73F8-90E0-4B90-9B17-4BFF9681F24A}"/>
                    </a:ext>
                  </a:extLst>
                </p:cNvPr>
                <p:cNvSpPr/>
                <p:nvPr/>
              </p:nvSpPr>
              <p:spPr>
                <a:xfrm>
                  <a:off x="10173356" y="2503018"/>
                  <a:ext cx="36000" cy="504000"/>
                </a:xfrm>
                <a:prstGeom prst="rect">
                  <a:avLst/>
                </a:prstGeom>
                <a:solidFill>
                  <a:srgbClr val="FF7F2B"/>
                </a:solidFill>
                <a:ln w="25400">
                  <a:solidFill>
                    <a:srgbClr val="FF7F2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27" name="Grafik 226">
                  <a:extLst>
                    <a:ext uri="{FF2B5EF4-FFF2-40B4-BE49-F238E27FC236}">
                      <a16:creationId xmlns:a16="http://schemas.microsoft.com/office/drawing/2014/main" id="{8AC24711-42FC-4375-A984-EE6AABAB86D6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6"/>
                  </p:custDataLst>
                </p:nvPr>
              </p:nvPicPr>
              <p:blipFill>
                <a:blip r:embed="rId5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6200000">
                  <a:off x="9936625" y="2814016"/>
                  <a:ext cx="318778" cy="66399"/>
                </a:xfrm>
                <a:prstGeom prst="rect">
                  <a:avLst/>
                </a:prstGeom>
              </p:spPr>
            </p:pic>
          </p:grpSp>
          <p:cxnSp>
            <p:nvCxnSpPr>
              <p:cNvPr id="233" name="Gerade Verbindung mit Pfeil 232">
                <a:extLst>
                  <a:ext uri="{FF2B5EF4-FFF2-40B4-BE49-F238E27FC236}">
                    <a16:creationId xmlns:a16="http://schemas.microsoft.com/office/drawing/2014/main" id="{B9EC0326-D212-49EA-A83D-C3106E735E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33740" y="2498780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1" name="Grafik 270">
              <a:extLst>
                <a:ext uri="{FF2B5EF4-FFF2-40B4-BE49-F238E27FC236}">
                  <a16:creationId xmlns:a16="http://schemas.microsoft.com/office/drawing/2014/main" id="{38943264-0EB0-45BF-838F-D2921D972565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1009" y="932714"/>
              <a:ext cx="1285534" cy="306084"/>
            </a:xfrm>
            <a:prstGeom prst="rect">
              <a:avLst/>
            </a:prstGeom>
          </p:spPr>
        </p:pic>
        <p:grpSp>
          <p:nvGrpSpPr>
            <p:cNvPr id="278" name="Gruppieren 277">
              <a:extLst>
                <a:ext uri="{FF2B5EF4-FFF2-40B4-BE49-F238E27FC236}">
                  <a16:creationId xmlns:a16="http://schemas.microsoft.com/office/drawing/2014/main" id="{BD3FE9E0-80E0-4148-BD30-492ADAE3C90A}"/>
                </a:ext>
              </a:extLst>
            </p:cNvPr>
            <p:cNvGrpSpPr/>
            <p:nvPr/>
          </p:nvGrpSpPr>
          <p:grpSpPr>
            <a:xfrm>
              <a:off x="8145047" y="2007281"/>
              <a:ext cx="2531887" cy="2126454"/>
              <a:chOff x="7066681" y="2997200"/>
              <a:chExt cx="2531887" cy="2126454"/>
            </a:xfrm>
          </p:grpSpPr>
          <p:cxnSp>
            <p:nvCxnSpPr>
              <p:cNvPr id="237" name="Gerade Verbindung mit Pfeil 236">
                <a:extLst>
                  <a:ext uri="{FF2B5EF4-FFF2-40B4-BE49-F238E27FC236}">
                    <a16:creationId xmlns:a16="http://schemas.microsoft.com/office/drawing/2014/main" id="{409AF7DB-A100-4E1E-9F21-82DA82FE1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1014" y="2998528"/>
                <a:ext cx="0" cy="180000"/>
              </a:xfrm>
              <a:prstGeom prst="straightConnector1">
                <a:avLst/>
              </a:prstGeom>
              <a:ln w="25400">
                <a:solidFill>
                  <a:srgbClr val="FF5B5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3" name="Grafik 242">
                <a:extLst>
                  <a:ext uri="{FF2B5EF4-FFF2-40B4-BE49-F238E27FC236}">
                    <a16:creationId xmlns:a16="http://schemas.microsoft.com/office/drawing/2014/main" id="{11D8B928-50A0-4CFD-B7EC-C9DC1D2A5C9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2997200"/>
                <a:ext cx="1538138" cy="181328"/>
              </a:xfrm>
              <a:prstGeom prst="rect">
                <a:avLst/>
              </a:prstGeom>
            </p:spPr>
          </p:pic>
          <p:cxnSp>
            <p:nvCxnSpPr>
              <p:cNvPr id="244" name="Gerade Verbindung mit Pfeil 243">
                <a:extLst>
                  <a:ext uri="{FF2B5EF4-FFF2-40B4-BE49-F238E27FC236}">
                    <a16:creationId xmlns:a16="http://schemas.microsoft.com/office/drawing/2014/main" id="{A9B18643-6593-4970-AC8A-CD639A3AF9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447740"/>
                <a:ext cx="181605" cy="0"/>
              </a:xfrm>
              <a:prstGeom prst="straightConnector1">
                <a:avLst/>
              </a:prstGeom>
              <a:ln w="254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47" name="Grafik 246">
                <a:extLst>
                  <a:ext uri="{FF2B5EF4-FFF2-40B4-BE49-F238E27FC236}">
                    <a16:creationId xmlns:a16="http://schemas.microsoft.com/office/drawing/2014/main" id="{44D5EE27-05F1-4707-B53C-069DF8FE369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3331298"/>
                <a:ext cx="1846459" cy="232884"/>
              </a:xfrm>
              <a:prstGeom prst="rect">
                <a:avLst/>
              </a:prstGeom>
            </p:spPr>
          </p:pic>
          <p:cxnSp>
            <p:nvCxnSpPr>
              <p:cNvPr id="248" name="Gerade Verbindung mit Pfeil 247">
                <a:extLst>
                  <a:ext uri="{FF2B5EF4-FFF2-40B4-BE49-F238E27FC236}">
                    <a16:creationId xmlns:a16="http://schemas.microsoft.com/office/drawing/2014/main" id="{B51C71D4-A065-4173-A4AB-FC1B1DAE11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58057" y="4119459"/>
                <a:ext cx="0" cy="180000"/>
              </a:xfrm>
              <a:prstGeom prst="straightConnector1">
                <a:avLst/>
              </a:prstGeom>
              <a:ln w="25400">
                <a:solidFill>
                  <a:srgbClr val="25B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6" name="Grafik 265">
                <a:extLst>
                  <a:ext uri="{FF2B5EF4-FFF2-40B4-BE49-F238E27FC236}">
                    <a16:creationId xmlns:a16="http://schemas.microsoft.com/office/drawing/2014/main" id="{A52AFAF3-1CE2-4993-9163-13CCF9145C7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119459"/>
                <a:ext cx="2272193" cy="235983"/>
              </a:xfrm>
              <a:prstGeom prst="rect">
                <a:avLst/>
              </a:prstGeom>
            </p:spPr>
          </p:pic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420EF984-D7DF-4D12-8350-4ABC0D967FE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511792"/>
                <a:ext cx="1781364" cy="263056"/>
              </a:xfrm>
              <a:prstGeom prst="rect">
                <a:avLst/>
              </a:prstGeom>
            </p:spPr>
          </p:pic>
          <p:cxnSp>
            <p:nvCxnSpPr>
              <p:cNvPr id="257" name="Gerade Verbindung mit Pfeil 256">
                <a:extLst>
                  <a:ext uri="{FF2B5EF4-FFF2-40B4-BE49-F238E27FC236}">
                    <a16:creationId xmlns:a16="http://schemas.microsoft.com/office/drawing/2014/main" id="{09D44229-794A-46F8-9137-A9D2675AF9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9379" y="4613298"/>
                <a:ext cx="180000" cy="0"/>
              </a:xfrm>
              <a:prstGeom prst="straightConnector1">
                <a:avLst/>
              </a:prstGeom>
              <a:ln w="25400">
                <a:solidFill>
                  <a:srgbClr val="9FFD5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Gerade Verbindung mit Pfeil 260">
                <a:extLst>
                  <a:ext uri="{FF2B5EF4-FFF2-40B4-BE49-F238E27FC236}">
                    <a16:creationId xmlns:a16="http://schemas.microsoft.com/office/drawing/2014/main" id="{2998DDF8-DC3B-4291-B8A4-CC0C5BF6AD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83306" y="5027426"/>
                <a:ext cx="180000" cy="0"/>
              </a:xfrm>
              <a:prstGeom prst="straightConnector1">
                <a:avLst/>
              </a:prstGeom>
              <a:ln w="25400">
                <a:solidFill>
                  <a:srgbClr val="FFDB0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4" name="Grafik 263">
                <a:extLst>
                  <a:ext uri="{FF2B5EF4-FFF2-40B4-BE49-F238E27FC236}">
                    <a16:creationId xmlns:a16="http://schemas.microsoft.com/office/drawing/2014/main" id="{1ED3AC8A-BD51-4A60-A706-EAFDFAFEE90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6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6375" y="4931198"/>
                <a:ext cx="704949" cy="192456"/>
              </a:xfrm>
              <a:prstGeom prst="rect">
                <a:avLst/>
              </a:prstGeom>
            </p:spPr>
          </p:pic>
          <p:cxnSp>
            <p:nvCxnSpPr>
              <p:cNvPr id="272" name="Gerade Verbindung mit Pfeil 271">
                <a:extLst>
                  <a:ext uri="{FF2B5EF4-FFF2-40B4-BE49-F238E27FC236}">
                    <a16:creationId xmlns:a16="http://schemas.microsoft.com/office/drawing/2014/main" id="{A4D532E0-714C-4324-862E-D645E52E64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681" y="3812226"/>
                <a:ext cx="180000" cy="0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7" name="Grafik 276">
                <a:extLst>
                  <a:ext uri="{FF2B5EF4-FFF2-40B4-BE49-F238E27FC236}">
                    <a16:creationId xmlns:a16="http://schemas.microsoft.com/office/drawing/2014/main" id="{D510E31B-9C57-43D9-838A-136A4EE15F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1795" y="3722786"/>
                <a:ext cx="470354" cy="238069"/>
              </a:xfrm>
              <a:prstGeom prst="rect">
                <a:avLst/>
              </a:prstGeom>
            </p:spPr>
          </p:pic>
        </p:grpSp>
      </p:grpSp>
      <p:cxnSp>
        <p:nvCxnSpPr>
          <p:cNvPr id="174" name="Gerade Verbindung mit Pfeil 173">
            <a:extLst>
              <a:ext uri="{FF2B5EF4-FFF2-40B4-BE49-F238E27FC236}">
                <a16:creationId xmlns:a16="http://schemas.microsoft.com/office/drawing/2014/main" id="{8E477D9F-BDD4-4BCC-811A-02D8AE90816E}"/>
              </a:ext>
            </a:extLst>
          </p:cNvPr>
          <p:cNvCxnSpPr>
            <a:cxnSpLocks/>
            <a:stCxn id="153" idx="6"/>
          </p:cNvCxnSpPr>
          <p:nvPr/>
        </p:nvCxnSpPr>
        <p:spPr>
          <a:xfrm>
            <a:off x="2931172" y="26238359"/>
            <a:ext cx="1947303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31607231-5589-440D-A8AD-C9E9CC2FF19D}"/>
              </a:ext>
            </a:extLst>
          </p:cNvPr>
          <p:cNvGrpSpPr/>
          <p:nvPr/>
        </p:nvGrpSpPr>
        <p:grpSpPr>
          <a:xfrm>
            <a:off x="667330" y="4666192"/>
            <a:ext cx="6123361" cy="2650806"/>
            <a:chOff x="667330" y="4666192"/>
            <a:chExt cx="6123361" cy="2650806"/>
          </a:xfrm>
        </p:grpSpPr>
        <p:sp>
          <p:nvSpPr>
            <p:cNvPr id="298" name="Rechteck: abgerundete Ecken 297">
              <a:extLst>
                <a:ext uri="{FF2B5EF4-FFF2-40B4-BE49-F238E27FC236}">
                  <a16:creationId xmlns:a16="http://schemas.microsoft.com/office/drawing/2014/main" id="{0405982B-12D3-4CCC-B5F7-3B5B2B19DBA6}"/>
                </a:ext>
              </a:extLst>
            </p:cNvPr>
            <p:cNvSpPr/>
            <p:nvPr/>
          </p:nvSpPr>
          <p:spPr>
            <a:xfrm>
              <a:off x="1745694" y="4666192"/>
              <a:ext cx="4365662" cy="2177646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9" name="Gerade Verbindung mit Pfeil 298">
              <a:extLst>
                <a:ext uri="{FF2B5EF4-FFF2-40B4-BE49-F238E27FC236}">
                  <a16:creationId xmlns:a16="http://schemas.microsoft.com/office/drawing/2014/main" id="{206C973C-9AC0-45B2-AAE7-37511A19C338}"/>
                </a:ext>
              </a:extLst>
            </p:cNvPr>
            <p:cNvCxnSpPr>
              <a:cxnSpLocks/>
              <a:endCxn id="336" idx="2"/>
            </p:cNvCxnSpPr>
            <p:nvPr/>
          </p:nvCxnSpPr>
          <p:spPr>
            <a:xfrm>
              <a:off x="1545920" y="5034871"/>
              <a:ext cx="45944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Gerade Verbindung mit Pfeil 299">
              <a:extLst>
                <a:ext uri="{FF2B5EF4-FFF2-40B4-BE49-F238E27FC236}">
                  <a16:creationId xmlns:a16="http://schemas.microsoft.com/office/drawing/2014/main" id="{D70A66DD-903D-46A3-A757-53B753B44627}"/>
                </a:ext>
              </a:extLst>
            </p:cNvPr>
            <p:cNvCxnSpPr>
              <a:cxnSpLocks/>
              <a:endCxn id="328" idx="1"/>
            </p:cNvCxnSpPr>
            <p:nvPr/>
          </p:nvCxnSpPr>
          <p:spPr>
            <a:xfrm>
              <a:off x="1545920" y="6462301"/>
              <a:ext cx="2860115" cy="23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Gerade Verbindung mit Pfeil 300">
              <a:extLst>
                <a:ext uri="{FF2B5EF4-FFF2-40B4-BE49-F238E27FC236}">
                  <a16:creationId xmlns:a16="http://schemas.microsoft.com/office/drawing/2014/main" id="{B549E011-C98D-422D-83EE-3DF850F0D232}"/>
                </a:ext>
              </a:extLst>
            </p:cNvPr>
            <p:cNvCxnSpPr>
              <a:cxnSpLocks/>
              <a:stCxn id="336" idx="6"/>
              <a:endCxn id="344" idx="2"/>
            </p:cNvCxnSpPr>
            <p:nvPr/>
          </p:nvCxnSpPr>
          <p:spPr>
            <a:xfrm>
              <a:off x="2365360" y="5034871"/>
              <a:ext cx="112727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Gerade Verbindung mit Pfeil 301">
              <a:extLst>
                <a:ext uri="{FF2B5EF4-FFF2-40B4-BE49-F238E27FC236}">
                  <a16:creationId xmlns:a16="http://schemas.microsoft.com/office/drawing/2014/main" id="{305FFCAB-A874-401C-BF72-0AB89A5E8363}"/>
                </a:ext>
              </a:extLst>
            </p:cNvPr>
            <p:cNvCxnSpPr>
              <a:cxnSpLocks/>
              <a:stCxn id="332" idx="6"/>
            </p:cNvCxnSpPr>
            <p:nvPr/>
          </p:nvCxnSpPr>
          <p:spPr>
            <a:xfrm>
              <a:off x="5552977" y="6462540"/>
              <a:ext cx="76815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Gerade Verbindung mit Pfeil 302">
              <a:extLst>
                <a:ext uri="{FF2B5EF4-FFF2-40B4-BE49-F238E27FC236}">
                  <a16:creationId xmlns:a16="http://schemas.microsoft.com/office/drawing/2014/main" id="{6F85BCD3-FF77-46F4-9B02-6495BDEA5353}"/>
                </a:ext>
              </a:extLst>
            </p:cNvPr>
            <p:cNvCxnSpPr>
              <a:cxnSpLocks/>
              <a:stCxn id="328" idx="3"/>
              <a:endCxn id="332" idx="2"/>
            </p:cNvCxnSpPr>
            <p:nvPr/>
          </p:nvCxnSpPr>
          <p:spPr>
            <a:xfrm>
              <a:off x="4910898" y="6462540"/>
              <a:ext cx="282079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mit Pfeil 303">
              <a:extLst>
                <a:ext uri="{FF2B5EF4-FFF2-40B4-BE49-F238E27FC236}">
                  <a16:creationId xmlns:a16="http://schemas.microsoft.com/office/drawing/2014/main" id="{07FA0DB0-F174-46CD-AB60-1D3A2874D938}"/>
                </a:ext>
              </a:extLst>
            </p:cNvPr>
            <p:cNvCxnSpPr>
              <a:cxnSpLocks/>
              <a:stCxn id="340" idx="0"/>
              <a:endCxn id="334" idx="4"/>
            </p:cNvCxnSpPr>
            <p:nvPr/>
          </p:nvCxnSpPr>
          <p:spPr>
            <a:xfrm flipH="1" flipV="1">
              <a:off x="3672638" y="5767502"/>
              <a:ext cx="2" cy="17999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Gerade Verbindung mit Pfeil 304">
              <a:extLst>
                <a:ext uri="{FF2B5EF4-FFF2-40B4-BE49-F238E27FC236}">
                  <a16:creationId xmlns:a16="http://schemas.microsoft.com/office/drawing/2014/main" id="{55CBD015-EFF2-415E-8EF2-CDCC473978AC}"/>
                </a:ext>
              </a:extLst>
            </p:cNvPr>
            <p:cNvCxnSpPr>
              <a:cxnSpLocks/>
              <a:stCxn id="334" idx="0"/>
              <a:endCxn id="344" idx="4"/>
            </p:cNvCxnSpPr>
            <p:nvPr/>
          </p:nvCxnSpPr>
          <p:spPr>
            <a:xfrm flipV="1">
              <a:off x="3672638" y="5214871"/>
              <a:ext cx="0" cy="1926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Gerade Verbindung mit Pfeil 305">
              <a:extLst>
                <a:ext uri="{FF2B5EF4-FFF2-40B4-BE49-F238E27FC236}">
                  <a16:creationId xmlns:a16="http://schemas.microsoft.com/office/drawing/2014/main" id="{224857B3-B81A-4AD3-96E0-55BBC07E30C5}"/>
                </a:ext>
              </a:extLst>
            </p:cNvPr>
            <p:cNvCxnSpPr>
              <a:cxnSpLocks/>
              <a:stCxn id="338" idx="2"/>
              <a:endCxn id="332" idx="0"/>
            </p:cNvCxnSpPr>
            <p:nvPr/>
          </p:nvCxnSpPr>
          <p:spPr>
            <a:xfrm>
              <a:off x="5372977" y="5767502"/>
              <a:ext cx="0" cy="51503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Gerade Verbindung mit Pfeil 306">
              <a:extLst>
                <a:ext uri="{FF2B5EF4-FFF2-40B4-BE49-F238E27FC236}">
                  <a16:creationId xmlns:a16="http://schemas.microsoft.com/office/drawing/2014/main" id="{A408A755-DE8B-4DA9-AEBB-D8CFEB52C942}"/>
                </a:ext>
              </a:extLst>
            </p:cNvPr>
            <p:cNvCxnSpPr>
              <a:cxnSpLocks/>
              <a:endCxn id="336" idx="4"/>
            </p:cNvCxnSpPr>
            <p:nvPr/>
          </p:nvCxnSpPr>
          <p:spPr>
            <a:xfrm flipH="1" flipV="1">
              <a:off x="2185360" y="5214871"/>
              <a:ext cx="882" cy="8456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Gerade Verbindung mit Pfeil 307">
              <a:extLst>
                <a:ext uri="{FF2B5EF4-FFF2-40B4-BE49-F238E27FC236}">
                  <a16:creationId xmlns:a16="http://schemas.microsoft.com/office/drawing/2014/main" id="{4A4D2395-133F-492A-8426-A6E516086F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2678" y="6460644"/>
              <a:ext cx="0" cy="45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Gerade Verbindung mit Pfeil 308">
              <a:extLst>
                <a:ext uri="{FF2B5EF4-FFF2-40B4-BE49-F238E27FC236}">
                  <a16:creationId xmlns:a16="http://schemas.microsoft.com/office/drawing/2014/main" id="{3C5406C3-C3D4-417D-914D-74ABFB37CDB3}"/>
                </a:ext>
              </a:extLst>
            </p:cNvPr>
            <p:cNvCxnSpPr>
              <a:cxnSpLocks/>
              <a:endCxn id="342" idx="2"/>
            </p:cNvCxnSpPr>
            <p:nvPr/>
          </p:nvCxnSpPr>
          <p:spPr>
            <a:xfrm flipV="1">
              <a:off x="2186241" y="6307501"/>
              <a:ext cx="0" cy="1531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Gerade Verbindung mit Pfeil 309">
              <a:extLst>
                <a:ext uri="{FF2B5EF4-FFF2-40B4-BE49-F238E27FC236}">
                  <a16:creationId xmlns:a16="http://schemas.microsoft.com/office/drawing/2014/main" id="{AAEC4B36-2CE9-4575-BB28-6980103A531F}"/>
                </a:ext>
              </a:extLst>
            </p:cNvPr>
            <p:cNvCxnSpPr>
              <a:cxnSpLocks/>
              <a:endCxn id="330" idx="2"/>
            </p:cNvCxnSpPr>
            <p:nvPr/>
          </p:nvCxnSpPr>
          <p:spPr>
            <a:xfrm flipV="1">
              <a:off x="2786741" y="6307501"/>
              <a:ext cx="1" cy="15314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Gerade Verbindung mit Pfeil 310">
              <a:extLst>
                <a:ext uri="{FF2B5EF4-FFF2-40B4-BE49-F238E27FC236}">
                  <a16:creationId xmlns:a16="http://schemas.microsoft.com/office/drawing/2014/main" id="{284CEE41-B5FF-43D1-815B-AF2244756106}"/>
                </a:ext>
              </a:extLst>
            </p:cNvPr>
            <p:cNvCxnSpPr>
              <a:cxnSpLocks/>
              <a:endCxn id="340" idx="2"/>
            </p:cNvCxnSpPr>
            <p:nvPr/>
          </p:nvCxnSpPr>
          <p:spPr>
            <a:xfrm flipV="1">
              <a:off x="3672638" y="6307501"/>
              <a:ext cx="2" cy="1548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Gerade Verbindung mit Pfeil 311">
              <a:extLst>
                <a:ext uri="{FF2B5EF4-FFF2-40B4-BE49-F238E27FC236}">
                  <a16:creationId xmlns:a16="http://schemas.microsoft.com/office/drawing/2014/main" id="{CA8F3204-5B04-40CB-A72A-34E43DF284AB}"/>
                </a:ext>
              </a:extLst>
            </p:cNvPr>
            <p:cNvCxnSpPr>
              <a:cxnSpLocks/>
              <a:endCxn id="338" idx="0"/>
            </p:cNvCxnSpPr>
            <p:nvPr/>
          </p:nvCxnSpPr>
          <p:spPr>
            <a:xfrm>
              <a:off x="5372977" y="5035700"/>
              <a:ext cx="0" cy="3718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Gerade Verbindung mit Pfeil 312">
              <a:extLst>
                <a:ext uri="{FF2B5EF4-FFF2-40B4-BE49-F238E27FC236}">
                  <a16:creationId xmlns:a16="http://schemas.microsoft.com/office/drawing/2014/main" id="{BF450E7A-963E-49C4-BBC0-59440AE9AA76}"/>
                </a:ext>
              </a:extLst>
            </p:cNvPr>
            <p:cNvCxnSpPr>
              <a:cxnSpLocks/>
              <a:stCxn id="344" idx="6"/>
            </p:cNvCxnSpPr>
            <p:nvPr/>
          </p:nvCxnSpPr>
          <p:spPr>
            <a:xfrm>
              <a:off x="3852638" y="5034871"/>
              <a:ext cx="244085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4" name="Grafik 313">
              <a:extLst>
                <a:ext uri="{FF2B5EF4-FFF2-40B4-BE49-F238E27FC236}">
                  <a16:creationId xmlns:a16="http://schemas.microsoft.com/office/drawing/2014/main" id="{8A28C6E1-E18E-476F-B2DF-9826F2F100D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70" y="4905268"/>
              <a:ext cx="739251" cy="259206"/>
            </a:xfrm>
            <a:prstGeom prst="rect">
              <a:avLst/>
            </a:prstGeom>
          </p:spPr>
        </p:pic>
        <p:pic>
          <p:nvPicPr>
            <p:cNvPr id="315" name="Grafik 314">
              <a:extLst>
                <a:ext uri="{FF2B5EF4-FFF2-40B4-BE49-F238E27FC236}">
                  <a16:creationId xmlns:a16="http://schemas.microsoft.com/office/drawing/2014/main" id="{E7370D9E-784F-4632-8D79-D7877C199762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30" y="6282540"/>
              <a:ext cx="807180" cy="364403"/>
            </a:xfrm>
            <a:prstGeom prst="rect">
              <a:avLst/>
            </a:prstGeom>
          </p:spPr>
        </p:pic>
        <p:pic>
          <p:nvPicPr>
            <p:cNvPr id="316" name="Grafik 315">
              <a:extLst>
                <a:ext uri="{FF2B5EF4-FFF2-40B4-BE49-F238E27FC236}">
                  <a16:creationId xmlns:a16="http://schemas.microsoft.com/office/drawing/2014/main" id="{3A52A2B1-A545-4196-97B5-CAFA521452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359" y="7055122"/>
              <a:ext cx="386637" cy="261876"/>
            </a:xfrm>
            <a:prstGeom prst="rect">
              <a:avLst/>
            </a:prstGeom>
          </p:spPr>
        </p:pic>
        <p:pic>
          <p:nvPicPr>
            <p:cNvPr id="317" name="Grafik 316">
              <a:extLst>
                <a:ext uri="{FF2B5EF4-FFF2-40B4-BE49-F238E27FC236}">
                  <a16:creationId xmlns:a16="http://schemas.microsoft.com/office/drawing/2014/main" id="{1AA6975E-551A-4B26-B8CB-4B9986FA779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158" y="6282540"/>
              <a:ext cx="390533" cy="368154"/>
            </a:xfrm>
            <a:prstGeom prst="rect">
              <a:avLst/>
            </a:prstGeom>
          </p:spPr>
        </p:pic>
        <p:pic>
          <p:nvPicPr>
            <p:cNvPr id="318" name="Grafik 317">
              <a:extLst>
                <a:ext uri="{FF2B5EF4-FFF2-40B4-BE49-F238E27FC236}">
                  <a16:creationId xmlns:a16="http://schemas.microsoft.com/office/drawing/2014/main" id="{026069D3-2585-484E-9EAD-EDF697F899F9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639" y="4927747"/>
              <a:ext cx="325501" cy="264572"/>
            </a:xfrm>
            <a:prstGeom prst="rect">
              <a:avLst/>
            </a:prstGeom>
          </p:spPr>
        </p:pic>
        <p:grpSp>
          <p:nvGrpSpPr>
            <p:cNvPr id="319" name="Gruppieren 318">
              <a:extLst>
                <a:ext uri="{FF2B5EF4-FFF2-40B4-BE49-F238E27FC236}">
                  <a16:creationId xmlns:a16="http://schemas.microsoft.com/office/drawing/2014/main" id="{DC4C299F-0139-4F31-8067-C1B3D5D974C4}"/>
                </a:ext>
              </a:extLst>
            </p:cNvPr>
            <p:cNvGrpSpPr/>
            <p:nvPr/>
          </p:nvGrpSpPr>
          <p:grpSpPr>
            <a:xfrm>
              <a:off x="3492638" y="4854871"/>
              <a:ext cx="360000" cy="360000"/>
              <a:chOff x="4698475" y="2103347"/>
              <a:chExt cx="360000" cy="360000"/>
            </a:xfrm>
          </p:grpSpPr>
          <p:sp>
            <p:nvSpPr>
              <p:cNvPr id="344" name="Ellipse 343">
                <a:extLst>
                  <a:ext uri="{FF2B5EF4-FFF2-40B4-BE49-F238E27FC236}">
                    <a16:creationId xmlns:a16="http://schemas.microsoft.com/office/drawing/2014/main" id="{86258F7A-0C9F-4B94-834D-813880FA93C9}"/>
                  </a:ext>
                </a:extLst>
              </p:cNvPr>
              <p:cNvSpPr/>
              <p:nvPr/>
            </p:nvSpPr>
            <p:spPr>
              <a:xfrm>
                <a:off x="4698475" y="2103347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5" name="Grafik 344">
                <a:extLst>
                  <a:ext uri="{FF2B5EF4-FFF2-40B4-BE49-F238E27FC236}">
                    <a16:creationId xmlns:a16="http://schemas.microsoft.com/office/drawing/2014/main" id="{E8D2A833-1AEF-4B6C-95B6-561D89592DD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9099" y="2132211"/>
                <a:ext cx="301302" cy="302272"/>
              </a:xfrm>
              <a:prstGeom prst="rect">
                <a:avLst/>
              </a:prstGeom>
            </p:spPr>
          </p:pic>
        </p:grpSp>
        <p:grpSp>
          <p:nvGrpSpPr>
            <p:cNvPr id="320" name="Gruppieren 319">
              <a:extLst>
                <a:ext uri="{FF2B5EF4-FFF2-40B4-BE49-F238E27FC236}">
                  <a16:creationId xmlns:a16="http://schemas.microsoft.com/office/drawing/2014/main" id="{A7309E4B-4331-42B6-B15E-6609EED412C3}"/>
                </a:ext>
              </a:extLst>
            </p:cNvPr>
            <p:cNvGrpSpPr/>
            <p:nvPr/>
          </p:nvGrpSpPr>
          <p:grpSpPr>
            <a:xfrm>
              <a:off x="1933809" y="5947501"/>
              <a:ext cx="504863" cy="360000"/>
              <a:chOff x="7166208" y="483123"/>
              <a:chExt cx="504863" cy="360000"/>
            </a:xfrm>
          </p:grpSpPr>
          <p:sp>
            <p:nvSpPr>
              <p:cNvPr id="342" name="Rechteck 341">
                <a:extLst>
                  <a:ext uri="{FF2B5EF4-FFF2-40B4-BE49-F238E27FC236}">
                    <a16:creationId xmlns:a16="http://schemas.microsoft.com/office/drawing/2014/main" id="{A0075B03-372E-4645-B92B-A35CE331C659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3" name="Grafik 342">
                <a:extLst>
                  <a:ext uri="{FF2B5EF4-FFF2-40B4-BE49-F238E27FC236}">
                    <a16:creationId xmlns:a16="http://schemas.microsoft.com/office/drawing/2014/main" id="{40BD7D23-2613-470C-8962-99890A94F08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1" name="Gruppieren 320">
              <a:extLst>
                <a:ext uri="{FF2B5EF4-FFF2-40B4-BE49-F238E27FC236}">
                  <a16:creationId xmlns:a16="http://schemas.microsoft.com/office/drawing/2014/main" id="{BFF30775-D772-4061-9AC7-6BB2CF18F05F}"/>
                </a:ext>
              </a:extLst>
            </p:cNvPr>
            <p:cNvGrpSpPr/>
            <p:nvPr/>
          </p:nvGrpSpPr>
          <p:grpSpPr>
            <a:xfrm>
              <a:off x="3138129" y="5947501"/>
              <a:ext cx="1069021" cy="360000"/>
              <a:chOff x="7805739" y="483123"/>
              <a:chExt cx="1069021" cy="360000"/>
            </a:xfrm>
          </p:grpSpPr>
          <p:sp>
            <p:nvSpPr>
              <p:cNvPr id="340" name="Rechteck 339">
                <a:extLst>
                  <a:ext uri="{FF2B5EF4-FFF2-40B4-BE49-F238E27FC236}">
                    <a16:creationId xmlns:a16="http://schemas.microsoft.com/office/drawing/2014/main" id="{D85E4A59-C426-4259-95F3-57B774CE54D5}"/>
                  </a:ext>
                </a:extLst>
              </p:cNvPr>
              <p:cNvSpPr/>
              <p:nvPr/>
            </p:nvSpPr>
            <p:spPr>
              <a:xfrm>
                <a:off x="7805739" y="483123"/>
                <a:ext cx="1069021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41" name="Grafik 340">
                <a:extLst>
                  <a:ext uri="{FF2B5EF4-FFF2-40B4-BE49-F238E27FC236}">
                    <a16:creationId xmlns:a16="http://schemas.microsoft.com/office/drawing/2014/main" id="{49166151-45D2-435A-9368-0FA0F28B0C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507773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2" name="Gruppieren 321">
              <a:extLst>
                <a:ext uri="{FF2B5EF4-FFF2-40B4-BE49-F238E27FC236}">
                  <a16:creationId xmlns:a16="http://schemas.microsoft.com/office/drawing/2014/main" id="{136A5E5C-146B-469C-913A-A118D9219DED}"/>
                </a:ext>
              </a:extLst>
            </p:cNvPr>
            <p:cNvGrpSpPr/>
            <p:nvPr/>
          </p:nvGrpSpPr>
          <p:grpSpPr>
            <a:xfrm>
              <a:off x="4838466" y="5407502"/>
              <a:ext cx="1069021" cy="360000"/>
              <a:chOff x="7805739" y="1364277"/>
              <a:chExt cx="1069021" cy="360000"/>
            </a:xfrm>
          </p:grpSpPr>
          <p:sp>
            <p:nvSpPr>
              <p:cNvPr id="338" name="Rechteck: abgerundete Ecken 337">
                <a:extLst>
                  <a:ext uri="{FF2B5EF4-FFF2-40B4-BE49-F238E27FC236}">
                    <a16:creationId xmlns:a16="http://schemas.microsoft.com/office/drawing/2014/main" id="{49625C1C-225E-477B-AA78-F71F4A62A82E}"/>
                  </a:ext>
                </a:extLst>
              </p:cNvPr>
              <p:cNvSpPr/>
              <p:nvPr/>
            </p:nvSpPr>
            <p:spPr>
              <a:xfrm>
                <a:off x="7805739" y="1364277"/>
                <a:ext cx="1069021" cy="360000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9" name="Grafik 338">
                <a:extLst>
                  <a:ext uri="{FF2B5EF4-FFF2-40B4-BE49-F238E27FC236}">
                    <a16:creationId xmlns:a16="http://schemas.microsoft.com/office/drawing/2014/main" id="{2BA488D8-A139-4F20-840C-20209DFD868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4046" y="1388927"/>
                <a:ext cx="872405" cy="310699"/>
              </a:xfrm>
              <a:prstGeom prst="rect">
                <a:avLst/>
              </a:prstGeom>
            </p:spPr>
          </p:pic>
        </p:grpSp>
        <p:grpSp>
          <p:nvGrpSpPr>
            <p:cNvPr id="323" name="Gruppieren 322">
              <a:extLst>
                <a:ext uri="{FF2B5EF4-FFF2-40B4-BE49-F238E27FC236}">
                  <a16:creationId xmlns:a16="http://schemas.microsoft.com/office/drawing/2014/main" id="{49051560-E5B4-4EC5-AA64-3306605A787A}"/>
                </a:ext>
              </a:extLst>
            </p:cNvPr>
            <p:cNvGrpSpPr/>
            <p:nvPr/>
          </p:nvGrpSpPr>
          <p:grpSpPr>
            <a:xfrm>
              <a:off x="2005360" y="4854871"/>
              <a:ext cx="360000" cy="360000"/>
              <a:chOff x="2432118" y="2380399"/>
              <a:chExt cx="360000" cy="360000"/>
            </a:xfrm>
          </p:grpSpPr>
          <p:sp>
            <p:nvSpPr>
              <p:cNvPr id="336" name="Ellipse 335">
                <a:extLst>
                  <a:ext uri="{FF2B5EF4-FFF2-40B4-BE49-F238E27FC236}">
                    <a16:creationId xmlns:a16="http://schemas.microsoft.com/office/drawing/2014/main" id="{05F0E0ED-BB81-490F-A7DB-2A68A2DA6B47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7" name="Grafik 336">
                <a:extLst>
                  <a:ext uri="{FF2B5EF4-FFF2-40B4-BE49-F238E27FC236}">
                    <a16:creationId xmlns:a16="http://schemas.microsoft.com/office/drawing/2014/main" id="{2B3D017E-466D-4215-831F-05394CBEC38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4" name="Gruppieren 323">
              <a:extLst>
                <a:ext uri="{FF2B5EF4-FFF2-40B4-BE49-F238E27FC236}">
                  <a16:creationId xmlns:a16="http://schemas.microsoft.com/office/drawing/2014/main" id="{19306A8C-C6F2-46D1-A550-EA825BCB7E40}"/>
                </a:ext>
              </a:extLst>
            </p:cNvPr>
            <p:cNvGrpSpPr/>
            <p:nvPr/>
          </p:nvGrpSpPr>
          <p:grpSpPr>
            <a:xfrm>
              <a:off x="3492638" y="5407502"/>
              <a:ext cx="360000" cy="360000"/>
              <a:chOff x="2432118" y="2380399"/>
              <a:chExt cx="360000" cy="360000"/>
            </a:xfrm>
          </p:grpSpPr>
          <p:sp>
            <p:nvSpPr>
              <p:cNvPr id="334" name="Ellipse 333">
                <a:extLst>
                  <a:ext uri="{FF2B5EF4-FFF2-40B4-BE49-F238E27FC236}">
                    <a16:creationId xmlns:a16="http://schemas.microsoft.com/office/drawing/2014/main" id="{907F906A-6B0D-4FA4-832C-6A614525900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5" name="Grafik 334">
                <a:extLst>
                  <a:ext uri="{FF2B5EF4-FFF2-40B4-BE49-F238E27FC236}">
                    <a16:creationId xmlns:a16="http://schemas.microsoft.com/office/drawing/2014/main" id="{751518E8-FAB2-4C49-8D71-1D1C9FBC79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5" name="Gruppieren 324">
              <a:extLst>
                <a:ext uri="{FF2B5EF4-FFF2-40B4-BE49-F238E27FC236}">
                  <a16:creationId xmlns:a16="http://schemas.microsoft.com/office/drawing/2014/main" id="{96C4E1F9-606F-45A9-9ABA-2A56F298B687}"/>
                </a:ext>
              </a:extLst>
            </p:cNvPr>
            <p:cNvGrpSpPr/>
            <p:nvPr/>
          </p:nvGrpSpPr>
          <p:grpSpPr>
            <a:xfrm>
              <a:off x="5192977" y="6282540"/>
              <a:ext cx="360000" cy="360000"/>
              <a:chOff x="2432118" y="2380399"/>
              <a:chExt cx="360000" cy="360000"/>
            </a:xfrm>
          </p:grpSpPr>
          <p:sp>
            <p:nvSpPr>
              <p:cNvPr id="332" name="Ellipse 331">
                <a:extLst>
                  <a:ext uri="{FF2B5EF4-FFF2-40B4-BE49-F238E27FC236}">
                    <a16:creationId xmlns:a16="http://schemas.microsoft.com/office/drawing/2014/main" id="{F61FCFF2-D0F9-430A-A485-8D55D163502D}"/>
                  </a:ext>
                </a:extLst>
              </p:cNvPr>
              <p:cNvSpPr/>
              <p:nvPr/>
            </p:nvSpPr>
            <p:spPr>
              <a:xfrm>
                <a:off x="2432118" y="2380399"/>
                <a:ext cx="360000" cy="360000"/>
              </a:xfrm>
              <a:prstGeom prst="ellipse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3" name="Grafik 332">
                <a:extLst>
                  <a:ext uri="{FF2B5EF4-FFF2-40B4-BE49-F238E27FC236}">
                    <a16:creationId xmlns:a16="http://schemas.microsoft.com/office/drawing/2014/main" id="{403442BF-0F70-4759-B134-49F62AB4BCD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7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3528" y="2453275"/>
                <a:ext cx="217180" cy="214248"/>
              </a:xfrm>
              <a:prstGeom prst="rect">
                <a:avLst/>
              </a:prstGeom>
            </p:spPr>
          </p:pic>
        </p:grpSp>
        <p:grpSp>
          <p:nvGrpSpPr>
            <p:cNvPr id="326" name="Gruppieren 325">
              <a:extLst>
                <a:ext uri="{FF2B5EF4-FFF2-40B4-BE49-F238E27FC236}">
                  <a16:creationId xmlns:a16="http://schemas.microsoft.com/office/drawing/2014/main" id="{06A6772B-9679-4EDB-BF97-4FD62B67865A}"/>
                </a:ext>
              </a:extLst>
            </p:cNvPr>
            <p:cNvGrpSpPr/>
            <p:nvPr/>
          </p:nvGrpSpPr>
          <p:grpSpPr>
            <a:xfrm>
              <a:off x="2534310" y="5947501"/>
              <a:ext cx="504863" cy="360000"/>
              <a:chOff x="7166208" y="483123"/>
              <a:chExt cx="504863" cy="360000"/>
            </a:xfrm>
          </p:grpSpPr>
          <p:sp>
            <p:nvSpPr>
              <p:cNvPr id="330" name="Rechteck 329">
                <a:extLst>
                  <a:ext uri="{FF2B5EF4-FFF2-40B4-BE49-F238E27FC236}">
                    <a16:creationId xmlns:a16="http://schemas.microsoft.com/office/drawing/2014/main" id="{D81B89C4-AAAD-4E45-9294-D9DC268B0CE1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31" name="Grafik 330">
                <a:extLst>
                  <a:ext uri="{FF2B5EF4-FFF2-40B4-BE49-F238E27FC236}">
                    <a16:creationId xmlns:a16="http://schemas.microsoft.com/office/drawing/2014/main" id="{74B47CEC-CD4F-4C0B-A6B8-D2E70322076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grpSp>
          <p:nvGrpSpPr>
            <p:cNvPr id="327" name="Gruppieren 326">
              <a:extLst>
                <a:ext uri="{FF2B5EF4-FFF2-40B4-BE49-F238E27FC236}">
                  <a16:creationId xmlns:a16="http://schemas.microsoft.com/office/drawing/2014/main" id="{76A0B302-5875-4E83-B58F-7D1A2ED46E1F}"/>
                </a:ext>
              </a:extLst>
            </p:cNvPr>
            <p:cNvGrpSpPr/>
            <p:nvPr/>
          </p:nvGrpSpPr>
          <p:grpSpPr>
            <a:xfrm>
              <a:off x="4406035" y="6282540"/>
              <a:ext cx="504863" cy="360000"/>
              <a:chOff x="7166208" y="483123"/>
              <a:chExt cx="504863" cy="360000"/>
            </a:xfrm>
          </p:grpSpPr>
          <p:sp>
            <p:nvSpPr>
              <p:cNvPr id="328" name="Rechteck 327">
                <a:extLst>
                  <a:ext uri="{FF2B5EF4-FFF2-40B4-BE49-F238E27FC236}">
                    <a16:creationId xmlns:a16="http://schemas.microsoft.com/office/drawing/2014/main" id="{F1618FFF-0B43-4E0B-8FAC-B0A0E36BEA2E}"/>
                  </a:ext>
                </a:extLst>
              </p:cNvPr>
              <p:cNvSpPr/>
              <p:nvPr/>
            </p:nvSpPr>
            <p:spPr>
              <a:xfrm>
                <a:off x="7166208" y="483123"/>
                <a:ext cx="504863" cy="360000"/>
              </a:xfrm>
              <a:prstGeom prst="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29" name="Grafik 328">
                <a:extLst>
                  <a:ext uri="{FF2B5EF4-FFF2-40B4-BE49-F238E27FC236}">
                    <a16:creationId xmlns:a16="http://schemas.microsoft.com/office/drawing/2014/main" id="{B2F97040-4F65-4824-9928-FE82DDE392A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7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0876" y="567511"/>
                <a:ext cx="235526" cy="191224"/>
              </a:xfrm>
              <a:prstGeom prst="rect">
                <a:avLst/>
              </a:prstGeom>
            </p:spPr>
          </p:pic>
        </p:grp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899F24F2-0D3B-44B9-8D07-4B01F6DA56AC}"/>
                </a:ext>
              </a:extLst>
            </p:cNvPr>
            <p:cNvCxnSpPr>
              <a:cxnSpLocks/>
              <a:stCxn id="330" idx="0"/>
              <a:endCxn id="334" idx="2"/>
            </p:cNvCxnSpPr>
            <p:nvPr/>
          </p:nvCxnSpPr>
          <p:spPr>
            <a:xfrm rot="5400000" flipH="1" flipV="1">
              <a:off x="2959691" y="5414554"/>
              <a:ext cx="359999" cy="705896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6432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4F7D5E88-ED2B-41F3-8CBF-6FE78E92AAE4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ABB05C2-3675-4A43-98B9-0558A9FE3487}"/>
              </a:ext>
            </a:extLst>
          </p:cNvPr>
          <p:cNvGrpSpPr/>
          <p:nvPr/>
        </p:nvGrpSpPr>
        <p:grpSpPr>
          <a:xfrm>
            <a:off x="1601697" y="626153"/>
            <a:ext cx="8653091" cy="4703997"/>
            <a:chOff x="1601697" y="626153"/>
            <a:chExt cx="8653091" cy="4703997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7AA1795C-B008-48C8-94BF-C44444BCD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3508790"/>
              <a:ext cx="3780000" cy="123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BEC4BAC4-A085-4EE7-829C-EF2348FB7C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1697" y="1509771"/>
              <a:ext cx="0" cy="3780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18455F3-A5E9-44BA-B724-DA8D4D45B5FD}"/>
                </a:ext>
              </a:extLst>
            </p:cNvPr>
            <p:cNvCxnSpPr>
              <a:cxnSpLocks/>
            </p:cNvCxnSpPr>
            <p:nvPr/>
          </p:nvCxnSpPr>
          <p:spPr>
            <a:xfrm>
              <a:off x="2443947" y="1509771"/>
              <a:ext cx="2937750" cy="3143251"/>
            </a:xfrm>
            <a:prstGeom prst="line">
              <a:avLst/>
            </a:prstGeom>
            <a:ln w="15875">
              <a:solidFill>
                <a:srgbClr val="25BC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118D2EFB-F07F-4BE1-BA4E-7CE9EE3BF9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2304044"/>
              <a:ext cx="3780000" cy="2565063"/>
            </a:xfrm>
            <a:prstGeom prst="line">
              <a:avLst/>
            </a:prstGeom>
            <a:ln w="15875">
              <a:solidFill>
                <a:srgbClr val="FF7F2B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FE2B0BA8-C195-4B14-835C-E3932819D08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3394407"/>
              <a:ext cx="390641" cy="261633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4C589953-7346-44EF-B83F-99DE98763AE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0379" y="1206524"/>
              <a:ext cx="378494" cy="25983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E44F0D8D-101C-4C73-9CC2-E4614F7E5A7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1" y="1871873"/>
              <a:ext cx="4788477" cy="433002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ED1A530-28CE-4B3F-B4E1-E160D0EBA92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6310" y="4653022"/>
              <a:ext cx="4776646" cy="433835"/>
            </a:xfrm>
            <a:prstGeom prst="rect">
              <a:avLst/>
            </a:prstGeom>
          </p:spPr>
        </p:pic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7583ED4D-DCA1-4930-9843-51DE2F1CF1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27850"/>
              <a:ext cx="1805387" cy="127052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21B4FBFF-9B28-4EF0-BA71-6FE82091BF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638976"/>
              <a:ext cx="3780000" cy="258384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r Verbinder 43">
              <a:extLst>
                <a:ext uri="{FF2B5EF4-FFF2-40B4-BE49-F238E27FC236}">
                  <a16:creationId xmlns:a16="http://schemas.microsoft.com/office/drawing/2014/main" id="{07AF3DA0-B528-4A74-9C2D-12E551BE8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1697" y="1530679"/>
              <a:ext cx="2935845" cy="2036703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>
              <a:extLst>
                <a:ext uri="{FF2B5EF4-FFF2-40B4-BE49-F238E27FC236}">
                  <a16:creationId xmlns:a16="http://schemas.microsoft.com/office/drawing/2014/main" id="{4604AA7B-1FD1-4A19-9159-ACDBAEFAAC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4216" y="3014462"/>
              <a:ext cx="3217481" cy="2204562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9F6ADE90-85CC-4F8F-8D1D-AC1EAF6D51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9925" y="3726107"/>
              <a:ext cx="2171772" cy="1563664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41482838-EDB1-4112-B5F4-8A530B9C3A65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1509059"/>
              <a:ext cx="3598953" cy="3821091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C9FBC6E7-19E6-486F-B7C5-363B1A18C3D7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2405983"/>
              <a:ext cx="2703603" cy="2883788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r Verbinder 70">
              <a:extLst>
                <a:ext uri="{FF2B5EF4-FFF2-40B4-BE49-F238E27FC236}">
                  <a16:creationId xmlns:a16="http://schemas.microsoft.com/office/drawing/2014/main" id="{51940C10-B47A-4973-80FA-115AB872DFB0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3184329"/>
              <a:ext cx="1974614" cy="2142992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64FD1BAD-1EE3-4844-9585-435C5A5C7C22}"/>
                </a:ext>
              </a:extLst>
            </p:cNvPr>
            <p:cNvCxnSpPr>
              <a:cxnSpLocks/>
            </p:cNvCxnSpPr>
            <p:nvPr/>
          </p:nvCxnSpPr>
          <p:spPr>
            <a:xfrm>
              <a:off x="1601697" y="4053382"/>
              <a:ext cx="1141503" cy="1273939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59776227-40D6-4234-B5F6-1AAB2425B410}"/>
                </a:ext>
              </a:extLst>
            </p:cNvPr>
            <p:cNvCxnSpPr>
              <a:cxnSpLocks/>
            </p:cNvCxnSpPr>
            <p:nvPr/>
          </p:nvCxnSpPr>
          <p:spPr>
            <a:xfrm>
              <a:off x="3287142" y="1527849"/>
              <a:ext cx="2094555" cy="2272626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05E3B072-0446-46CC-B998-670DD29A6099}"/>
                </a:ext>
              </a:extLst>
            </p:cNvPr>
            <p:cNvCxnSpPr>
              <a:cxnSpLocks/>
            </p:cNvCxnSpPr>
            <p:nvPr/>
          </p:nvCxnSpPr>
          <p:spPr>
            <a:xfrm>
              <a:off x="4148846" y="1535361"/>
              <a:ext cx="1237309" cy="1417343"/>
            </a:xfrm>
            <a:prstGeom prst="line">
              <a:avLst/>
            </a:prstGeom>
            <a:ln w="15875">
              <a:solidFill>
                <a:srgbClr val="25BC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5900148E-1E9B-486B-AFDD-21D8A969A2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05300" y="4472567"/>
              <a:ext cx="1076397" cy="828856"/>
            </a:xfrm>
            <a:prstGeom prst="line">
              <a:avLst/>
            </a:prstGeom>
            <a:ln w="15875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C48B0323-A3AD-4241-BF2E-D7B81A9708C8}"/>
                </a:ext>
              </a:extLst>
            </p:cNvPr>
            <p:cNvSpPr/>
            <p:nvPr/>
          </p:nvSpPr>
          <p:spPr>
            <a:xfrm>
              <a:off x="1762125" y="3847877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CB47E0B-35DF-42D4-8578-CCD989DC2148}"/>
                </a:ext>
              </a:extLst>
            </p:cNvPr>
            <p:cNvSpPr/>
            <p:nvPr/>
          </p:nvSpPr>
          <p:spPr>
            <a:xfrm>
              <a:off x="1830072" y="442353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F922001D-B1D6-45D5-B327-B6001A7AB224}"/>
                </a:ext>
              </a:extLst>
            </p:cNvPr>
            <p:cNvSpPr/>
            <p:nvPr/>
          </p:nvSpPr>
          <p:spPr>
            <a:xfrm>
              <a:off x="2327543" y="3979542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A843378D-C350-4519-9A63-1B3BB48DBF96}"/>
                </a:ext>
              </a:extLst>
            </p:cNvPr>
            <p:cNvSpPr/>
            <p:nvPr/>
          </p:nvSpPr>
          <p:spPr>
            <a:xfrm>
              <a:off x="4127387" y="2085697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6321FA2C-AC52-432E-9997-5BCA21572F9B}"/>
                </a:ext>
              </a:extLst>
            </p:cNvPr>
            <p:cNvSpPr/>
            <p:nvPr/>
          </p:nvSpPr>
          <p:spPr>
            <a:xfrm>
              <a:off x="4195334" y="266135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300BE8F5-E33A-4D2D-AD7A-1C93B1DF94CD}"/>
                </a:ext>
              </a:extLst>
            </p:cNvPr>
            <p:cNvSpPr/>
            <p:nvPr/>
          </p:nvSpPr>
          <p:spPr>
            <a:xfrm>
              <a:off x="4692805" y="2217362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7EB83030-C165-46D6-8A3A-A11CEB781B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626153"/>
              <a:ext cx="2981531" cy="34491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17BB26E-3747-4767-9810-6530E0FAD70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6149" y="1028475"/>
              <a:ext cx="2957289" cy="344910"/>
            </a:xfrm>
            <a:prstGeom prst="rect">
              <a:avLst/>
            </a:prstGeom>
          </p:spPr>
        </p:pic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672DDE80-01B6-4D66-96C3-509EA790E20A}"/>
                </a:ext>
              </a:extLst>
            </p:cNvPr>
            <p:cNvSpPr/>
            <p:nvPr/>
          </p:nvSpPr>
          <p:spPr>
            <a:xfrm>
              <a:off x="4800805" y="744608"/>
              <a:ext cx="108000" cy="108000"/>
            </a:xfrm>
            <a:prstGeom prst="ellipse">
              <a:avLst/>
            </a:prstGeom>
            <a:solidFill>
              <a:srgbClr val="FF5B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A98739A2-14A1-45F7-B64A-4FEFED3E433A}"/>
                </a:ext>
              </a:extLst>
            </p:cNvPr>
            <p:cNvSpPr/>
            <p:nvPr/>
          </p:nvSpPr>
          <p:spPr>
            <a:xfrm>
              <a:off x="4800805" y="1146930"/>
              <a:ext cx="108000" cy="1080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08351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2CE3F2B8-DB8C-406C-9783-B6599C298ABD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508BF7AE-8469-4999-B9E5-055CD10925BC}"/>
              </a:ext>
            </a:extLst>
          </p:cNvPr>
          <p:cNvGrpSpPr/>
          <p:nvPr/>
        </p:nvGrpSpPr>
        <p:grpSpPr>
          <a:xfrm>
            <a:off x="-6384586" y="1296839"/>
            <a:ext cx="4901162" cy="5702991"/>
            <a:chOff x="-3988595" y="1862803"/>
            <a:chExt cx="4901162" cy="5702991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BA75F06-142D-4D03-96D3-1768EBC88B7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7919" y="6479019"/>
              <a:ext cx="799723" cy="563815"/>
            </a:xfrm>
            <a:prstGeom prst="rect">
              <a:avLst/>
            </a:prstGeom>
          </p:spPr>
        </p:pic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BFEFC9E-EF7E-46C8-BB13-A42ABA573096}"/>
                </a:ext>
              </a:extLst>
            </p:cNvPr>
            <p:cNvSpPr/>
            <p:nvPr/>
          </p:nvSpPr>
          <p:spPr>
            <a:xfrm>
              <a:off x="-256196" y="4331550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626C3A60-185C-423D-BD4C-88B0BA5B6B82}"/>
                </a:ext>
              </a:extLst>
            </p:cNvPr>
            <p:cNvSpPr/>
            <p:nvPr/>
          </p:nvSpPr>
          <p:spPr>
            <a:xfrm>
              <a:off x="-3988595" y="576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A55CA84C-A134-4EFA-B98E-A404BE20DE42}"/>
                </a:ext>
              </a:extLst>
            </p:cNvPr>
            <p:cNvSpPr/>
            <p:nvPr/>
          </p:nvSpPr>
          <p:spPr>
            <a:xfrm>
              <a:off x="-3988595" y="50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12E8A7C9-1983-47BC-AE1F-E0304114F9F8}"/>
                </a:ext>
              </a:extLst>
            </p:cNvPr>
            <p:cNvSpPr/>
            <p:nvPr/>
          </p:nvSpPr>
          <p:spPr>
            <a:xfrm>
              <a:off x="-3988595" y="43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4DF4025-1081-40D3-B2F2-4EB704F430BD}"/>
                </a:ext>
              </a:extLst>
            </p:cNvPr>
            <p:cNvSpPr/>
            <p:nvPr/>
          </p:nvSpPr>
          <p:spPr>
            <a:xfrm>
              <a:off x="-3537371" y="540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6323B43E-7F4E-400E-A844-66BA23327C1F}"/>
                </a:ext>
              </a:extLst>
            </p:cNvPr>
            <p:cNvSpPr/>
            <p:nvPr/>
          </p:nvSpPr>
          <p:spPr>
            <a:xfrm>
              <a:off x="-3537371" y="468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42B076C-00C3-43D0-9F74-AD934A49AEC1}"/>
                </a:ext>
              </a:extLst>
            </p:cNvPr>
            <p:cNvSpPr/>
            <p:nvPr/>
          </p:nvSpPr>
          <p:spPr>
            <a:xfrm>
              <a:off x="-3537371" y="3965794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FC9D5E9F-AF71-412C-B83E-B893A45FCD62}"/>
                </a:ext>
              </a:extLst>
            </p:cNvPr>
            <p:cNvSpPr/>
            <p:nvPr/>
          </p:nvSpPr>
          <p:spPr>
            <a:xfrm>
              <a:off x="-3091567" y="50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4735D552-7748-4EBD-8BE2-AA458A329167}"/>
                </a:ext>
              </a:extLst>
            </p:cNvPr>
            <p:cNvSpPr/>
            <p:nvPr/>
          </p:nvSpPr>
          <p:spPr>
            <a:xfrm>
              <a:off x="-3091567" y="432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D6A5A85F-A1AB-4A9F-A947-520744F8E2AB}"/>
                </a:ext>
              </a:extLst>
            </p:cNvPr>
            <p:cNvSpPr/>
            <p:nvPr/>
          </p:nvSpPr>
          <p:spPr>
            <a:xfrm>
              <a:off x="-3091567" y="360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3A923232-17FA-4E3F-9B77-3A1AC6D3E23D}"/>
                </a:ext>
              </a:extLst>
            </p:cNvPr>
            <p:cNvSpPr/>
            <p:nvPr/>
          </p:nvSpPr>
          <p:spPr>
            <a:xfrm>
              <a:off x="-3988595" y="648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C77D9C3E-7004-43B4-9DC5-452B4C01B9AF}"/>
                </a:ext>
              </a:extLst>
            </p:cNvPr>
            <p:cNvSpPr/>
            <p:nvPr/>
          </p:nvSpPr>
          <p:spPr>
            <a:xfrm>
              <a:off x="-3537371" y="612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2C4A65FF-55F4-4274-B8E0-B27F90E7B6D1}"/>
                </a:ext>
              </a:extLst>
            </p:cNvPr>
            <p:cNvSpPr/>
            <p:nvPr/>
          </p:nvSpPr>
          <p:spPr>
            <a:xfrm>
              <a:off x="-3091567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29A0BB3F-F483-49FA-B23C-49BB25B5D314}"/>
                </a:ext>
              </a:extLst>
            </p:cNvPr>
            <p:cNvSpPr/>
            <p:nvPr/>
          </p:nvSpPr>
          <p:spPr>
            <a:xfrm>
              <a:off x="-2645763" y="468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87F14612-3545-42F0-A62D-26D1B9F5EEBA}"/>
                </a:ext>
              </a:extLst>
            </p:cNvPr>
            <p:cNvSpPr/>
            <p:nvPr/>
          </p:nvSpPr>
          <p:spPr>
            <a:xfrm>
              <a:off x="-2645763" y="396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0FEAF906-A828-4787-A609-A985A387B241}"/>
                </a:ext>
              </a:extLst>
            </p:cNvPr>
            <p:cNvSpPr/>
            <p:nvPr/>
          </p:nvSpPr>
          <p:spPr>
            <a:xfrm>
              <a:off x="-2645763" y="3245061"/>
              <a:ext cx="360000" cy="360000"/>
            </a:xfrm>
            <a:prstGeom prst="ellipse">
              <a:avLst/>
            </a:prstGeom>
            <a:solidFill>
              <a:srgbClr val="9FF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D61ECF51-7EC7-48C0-99B0-06ABC0909DC0}"/>
                </a:ext>
              </a:extLst>
            </p:cNvPr>
            <p:cNvSpPr/>
            <p:nvPr/>
          </p:nvSpPr>
          <p:spPr>
            <a:xfrm>
              <a:off x="-2645763" y="54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94596EB8-F0BB-4AB2-A9F4-738C405FB3E8}"/>
                </a:ext>
              </a:extLst>
            </p:cNvPr>
            <p:cNvSpPr/>
            <p:nvPr/>
          </p:nvSpPr>
          <p:spPr>
            <a:xfrm>
              <a:off x="-3988595" y="720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BB9E8248-5900-4005-8698-827F6F639365}"/>
                </a:ext>
              </a:extLst>
            </p:cNvPr>
            <p:cNvSpPr/>
            <p:nvPr/>
          </p:nvSpPr>
          <p:spPr>
            <a:xfrm>
              <a:off x="-3537371" y="6845794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178723F5-3CB2-49F1-B4AD-090D61397D9C}"/>
                </a:ext>
              </a:extLst>
            </p:cNvPr>
            <p:cNvSpPr/>
            <p:nvPr/>
          </p:nvSpPr>
          <p:spPr>
            <a:xfrm>
              <a:off x="-3091567" y="64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233B5099-200D-4CB7-B329-C30E02117545}"/>
                </a:ext>
              </a:extLst>
            </p:cNvPr>
            <p:cNvSpPr/>
            <p:nvPr/>
          </p:nvSpPr>
          <p:spPr>
            <a:xfrm>
              <a:off x="-2645763" y="61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0E7590EA-BCE7-452F-B40F-7186D152C4B3}"/>
                </a:ext>
              </a:extLst>
            </p:cNvPr>
            <p:cNvSpPr/>
            <p:nvPr/>
          </p:nvSpPr>
          <p:spPr>
            <a:xfrm>
              <a:off x="-2197746" y="432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56684913-E314-4C7E-B966-74C15F64C86D}"/>
                </a:ext>
              </a:extLst>
            </p:cNvPr>
            <p:cNvSpPr/>
            <p:nvPr/>
          </p:nvSpPr>
          <p:spPr>
            <a:xfrm>
              <a:off x="-2197746" y="360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1ABB508A-D63C-4A6E-B7E0-015927C5001D}"/>
                </a:ext>
              </a:extLst>
            </p:cNvPr>
            <p:cNvSpPr/>
            <p:nvPr/>
          </p:nvSpPr>
          <p:spPr>
            <a:xfrm>
              <a:off x="-2197746" y="288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A40D9C57-2FAD-476E-B0D8-8AA7B78A2550}"/>
                </a:ext>
              </a:extLst>
            </p:cNvPr>
            <p:cNvSpPr/>
            <p:nvPr/>
          </p:nvSpPr>
          <p:spPr>
            <a:xfrm>
              <a:off x="-2197746" y="504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2CA52FF3-2870-4C5B-B1AA-31CB2BEC84B0}"/>
                </a:ext>
              </a:extLst>
            </p:cNvPr>
            <p:cNvSpPr/>
            <p:nvPr/>
          </p:nvSpPr>
          <p:spPr>
            <a:xfrm>
              <a:off x="-2197746" y="5765061"/>
              <a:ext cx="360000" cy="360000"/>
            </a:xfrm>
            <a:prstGeom prst="ellipse">
              <a:avLst/>
            </a:prstGeom>
            <a:solidFill>
              <a:srgbClr val="FF7F2B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Gerader Verbinder 56">
              <a:extLst>
                <a:ext uri="{FF2B5EF4-FFF2-40B4-BE49-F238E27FC236}">
                  <a16:creationId xmlns:a16="http://schemas.microsoft.com/office/drawing/2014/main" id="{C1764279-B891-43BB-BC60-57F06E6319ED}"/>
                </a:ext>
              </a:extLst>
            </p:cNvPr>
            <p:cNvCxnSpPr>
              <a:cxnSpLocks/>
              <a:stCxn id="40" idx="6"/>
              <a:endCxn id="31" idx="2"/>
            </p:cNvCxnSpPr>
            <p:nvPr/>
          </p:nvCxnSpPr>
          <p:spPr>
            <a:xfrm>
              <a:off x="-2731567" y="3785061"/>
              <a:ext cx="2475371" cy="72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BEB694A8-5D0A-4923-ACD6-D993D86293C5}"/>
                </a:ext>
              </a:extLst>
            </p:cNvPr>
            <p:cNvCxnSpPr>
              <a:cxnSpLocks/>
              <a:stCxn id="37" idx="6"/>
              <a:endCxn id="31" idx="2"/>
            </p:cNvCxnSpPr>
            <p:nvPr/>
          </p:nvCxnSpPr>
          <p:spPr>
            <a:xfrm>
              <a:off x="-3177371" y="4145794"/>
              <a:ext cx="2921175" cy="3657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r Verbinder 58">
              <a:extLst>
                <a:ext uri="{FF2B5EF4-FFF2-40B4-BE49-F238E27FC236}">
                  <a16:creationId xmlns:a16="http://schemas.microsoft.com/office/drawing/2014/main" id="{2B9169A8-36AD-488B-B3CC-B18BCC0E0B57}"/>
                </a:ext>
              </a:extLst>
            </p:cNvPr>
            <p:cNvCxnSpPr>
              <a:cxnSpLocks/>
              <a:stCxn id="46" idx="6"/>
              <a:endCxn id="31" idx="2"/>
            </p:cNvCxnSpPr>
            <p:nvPr/>
          </p:nvCxnSpPr>
          <p:spPr>
            <a:xfrm>
              <a:off x="-2285763" y="3425061"/>
              <a:ext cx="2029567" cy="108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A91D67F1-49B4-4193-AFD0-6F01A21CA3BA}"/>
                </a:ext>
              </a:extLst>
            </p:cNvPr>
            <p:cNvCxnSpPr>
              <a:cxnSpLocks/>
              <a:stCxn id="45" idx="6"/>
              <a:endCxn id="31" idx="2"/>
            </p:cNvCxnSpPr>
            <p:nvPr/>
          </p:nvCxnSpPr>
          <p:spPr>
            <a:xfrm>
              <a:off x="-2285763" y="4145061"/>
              <a:ext cx="2029567" cy="36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63C61396-97D4-403A-98E8-26A8EC046E75}"/>
                </a:ext>
              </a:extLst>
            </p:cNvPr>
            <p:cNvCxnSpPr>
              <a:cxnSpLocks/>
              <a:stCxn id="36" idx="6"/>
              <a:endCxn id="31" idx="2"/>
            </p:cNvCxnSpPr>
            <p:nvPr/>
          </p:nvCxnSpPr>
          <p:spPr>
            <a:xfrm flipV="1">
              <a:off x="-3177371" y="4511550"/>
              <a:ext cx="2921175" cy="35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1EEBB12F-F96F-44CD-8357-2B1E8DF2ACEF}"/>
                </a:ext>
              </a:extLst>
            </p:cNvPr>
            <p:cNvCxnSpPr>
              <a:cxnSpLocks/>
              <a:stCxn id="39" idx="6"/>
              <a:endCxn id="31" idx="2"/>
            </p:cNvCxnSpPr>
            <p:nvPr/>
          </p:nvCxnSpPr>
          <p:spPr>
            <a:xfrm>
              <a:off x="-2731567" y="4505061"/>
              <a:ext cx="2475371" cy="6489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9695CA6B-F310-473F-9B51-1DFE6C3CEDA0}"/>
                </a:ext>
              </a:extLst>
            </p:cNvPr>
            <p:cNvCxnSpPr>
              <a:cxnSpLocks/>
              <a:stCxn id="44" idx="6"/>
              <a:endCxn id="31" idx="2"/>
            </p:cNvCxnSpPr>
            <p:nvPr/>
          </p:nvCxnSpPr>
          <p:spPr>
            <a:xfrm flipV="1">
              <a:off x="-2285763" y="4511550"/>
              <a:ext cx="2029567" cy="35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42CB52DC-9503-49A0-AA9E-091D62520A36}"/>
                </a:ext>
              </a:extLst>
            </p:cNvPr>
            <p:cNvCxnSpPr>
              <a:cxnSpLocks/>
              <a:stCxn id="35" idx="6"/>
              <a:endCxn id="31" idx="2"/>
            </p:cNvCxnSpPr>
            <p:nvPr/>
          </p:nvCxnSpPr>
          <p:spPr>
            <a:xfrm flipV="1">
              <a:off x="-3177371" y="4511550"/>
              <a:ext cx="2921175" cy="107424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r Verbinder 64">
              <a:extLst>
                <a:ext uri="{FF2B5EF4-FFF2-40B4-BE49-F238E27FC236}">
                  <a16:creationId xmlns:a16="http://schemas.microsoft.com/office/drawing/2014/main" id="{658367BB-1D1F-4718-99B9-0B266F884CEF}"/>
                </a:ext>
              </a:extLst>
            </p:cNvPr>
            <p:cNvCxnSpPr>
              <a:cxnSpLocks/>
              <a:stCxn id="38" idx="6"/>
              <a:endCxn id="31" idx="2"/>
            </p:cNvCxnSpPr>
            <p:nvPr/>
          </p:nvCxnSpPr>
          <p:spPr>
            <a:xfrm flipV="1">
              <a:off x="-2731567" y="4511550"/>
              <a:ext cx="2475371" cy="71351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Grafik 93">
              <a:extLst>
                <a:ext uri="{FF2B5EF4-FFF2-40B4-BE49-F238E27FC236}">
                  <a16:creationId xmlns:a16="http://schemas.microsoft.com/office/drawing/2014/main" id="{700105E7-76C2-419B-9404-2976E3F1290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70980" y="3283786"/>
              <a:ext cx="745420" cy="693071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52B555A4-AB71-4050-8076-4B97BC769F90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25486" y="7274933"/>
              <a:ext cx="280368" cy="221721"/>
            </a:xfrm>
            <a:prstGeom prst="rect">
              <a:avLst/>
            </a:prstGeom>
          </p:spPr>
        </p:pic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CCAE9EB4-F06D-46AF-92EA-EEBF0568CA18}"/>
                </a:ext>
              </a:extLst>
            </p:cNvPr>
            <p:cNvSpPr/>
            <p:nvPr/>
          </p:nvSpPr>
          <p:spPr>
            <a:xfrm>
              <a:off x="-703280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FADEF983-041C-4412-A6E4-ABE9C57BF813}"/>
                </a:ext>
              </a:extLst>
            </p:cNvPr>
            <p:cNvSpPr/>
            <p:nvPr/>
          </p:nvSpPr>
          <p:spPr>
            <a:xfrm>
              <a:off x="-256196" y="504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8B6CAEB9-0582-4712-89DE-0B7E3A332B6B}"/>
                </a:ext>
              </a:extLst>
            </p:cNvPr>
            <p:cNvSpPr/>
            <p:nvPr/>
          </p:nvSpPr>
          <p:spPr>
            <a:xfrm>
              <a:off x="-703280" y="540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EEFB0E-A17B-4A6A-B953-0B5218D48C1E}"/>
                </a:ext>
              </a:extLst>
            </p:cNvPr>
            <p:cNvSpPr/>
            <p:nvPr/>
          </p:nvSpPr>
          <p:spPr>
            <a:xfrm>
              <a:off x="193292" y="4685061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5F77CA5-8CDF-4D52-8EFF-F0DB3E8446D6}"/>
                </a:ext>
              </a:extLst>
            </p:cNvPr>
            <p:cNvSpPr/>
            <p:nvPr/>
          </p:nvSpPr>
          <p:spPr>
            <a:xfrm>
              <a:off x="193292" y="3971550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57971879-6CBB-4C35-B37B-CCF09328962D}"/>
                </a:ext>
              </a:extLst>
            </p:cNvPr>
            <p:cNvSpPr/>
            <p:nvPr/>
          </p:nvSpPr>
          <p:spPr>
            <a:xfrm>
              <a:off x="-260835" y="575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1F4E6E25-D531-4CBA-8FD1-A5C6799E8CA4}"/>
                </a:ext>
              </a:extLst>
            </p:cNvPr>
            <p:cNvSpPr/>
            <p:nvPr/>
          </p:nvSpPr>
          <p:spPr>
            <a:xfrm>
              <a:off x="-707919" y="611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FDF8C82F-7228-452D-A3D6-9E244E556B0E}"/>
                </a:ext>
              </a:extLst>
            </p:cNvPr>
            <p:cNvSpPr/>
            <p:nvPr/>
          </p:nvSpPr>
          <p:spPr>
            <a:xfrm>
              <a:off x="188653" y="5392857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E3315A17-CC8C-4383-A5F8-462A17AA4340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956387" y="1862803"/>
              <a:ext cx="2087164" cy="455686"/>
            </a:xfrm>
            <a:prstGeom prst="rect">
              <a:avLst/>
            </a:prstGeom>
          </p:spPr>
        </p:pic>
        <p:pic>
          <p:nvPicPr>
            <p:cNvPr id="90" name="Grafik 89">
              <a:extLst>
                <a:ext uri="{FF2B5EF4-FFF2-40B4-BE49-F238E27FC236}">
                  <a16:creationId xmlns:a16="http://schemas.microsoft.com/office/drawing/2014/main" id="{EF6D5E8C-2AB2-4A9D-B0B4-7D82E6931027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74238" y="1862803"/>
              <a:ext cx="1986805" cy="455629"/>
            </a:xfrm>
            <a:prstGeom prst="rect">
              <a:avLst/>
            </a:prstGeom>
          </p:spPr>
        </p:pic>
      </p:grpSp>
      <p:grpSp>
        <p:nvGrpSpPr>
          <p:cNvPr id="118" name="Gruppieren 117">
            <a:extLst>
              <a:ext uri="{FF2B5EF4-FFF2-40B4-BE49-F238E27FC236}">
                <a16:creationId xmlns:a16="http://schemas.microsoft.com/office/drawing/2014/main" id="{6665E8F5-8643-480E-B36E-D302CC629915}"/>
              </a:ext>
            </a:extLst>
          </p:cNvPr>
          <p:cNvGrpSpPr/>
          <p:nvPr/>
        </p:nvGrpSpPr>
        <p:grpSpPr>
          <a:xfrm>
            <a:off x="1120207" y="1384955"/>
            <a:ext cx="10202763" cy="5875293"/>
            <a:chOff x="3081908" y="916032"/>
            <a:chExt cx="10202763" cy="5875293"/>
          </a:xfrm>
        </p:grpSpPr>
        <p:grpSp>
          <p:nvGrpSpPr>
            <p:cNvPr id="116" name="Gruppieren 115">
              <a:extLst>
                <a:ext uri="{FF2B5EF4-FFF2-40B4-BE49-F238E27FC236}">
                  <a16:creationId xmlns:a16="http://schemas.microsoft.com/office/drawing/2014/main" id="{95DE5B82-E8CA-4D81-9D57-197A283B7E46}"/>
                </a:ext>
              </a:extLst>
            </p:cNvPr>
            <p:cNvGrpSpPr/>
            <p:nvPr/>
          </p:nvGrpSpPr>
          <p:grpSpPr>
            <a:xfrm>
              <a:off x="3081908" y="916032"/>
              <a:ext cx="10202763" cy="5875293"/>
              <a:chOff x="3972862" y="2194759"/>
              <a:chExt cx="10202763" cy="5875293"/>
            </a:xfrm>
          </p:grpSpPr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E81E30F2-DC89-4BB1-9603-C73A11050FE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9804" y="2201841"/>
                <a:ext cx="1705295" cy="396768"/>
              </a:xfrm>
              <a:prstGeom prst="rect">
                <a:avLst/>
              </a:prstGeom>
            </p:spPr>
          </p:pic>
          <p:pic>
            <p:nvPicPr>
              <p:cNvPr id="111" name="Grafik 110">
                <a:extLst>
                  <a:ext uri="{FF2B5EF4-FFF2-40B4-BE49-F238E27FC236}">
                    <a16:creationId xmlns:a16="http://schemas.microsoft.com/office/drawing/2014/main" id="{3342259C-CF82-4E7C-83F3-736C4F770D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7757" y="2196566"/>
                <a:ext cx="1864798" cy="403030"/>
              </a:xfrm>
              <a:prstGeom prst="rect">
                <a:avLst/>
              </a:prstGeom>
            </p:spPr>
          </p:pic>
          <p:pic>
            <p:nvPicPr>
              <p:cNvPr id="115" name="Grafik 114">
                <a:extLst>
                  <a:ext uri="{FF2B5EF4-FFF2-40B4-BE49-F238E27FC236}">
                    <a16:creationId xmlns:a16="http://schemas.microsoft.com/office/drawing/2014/main" id="{A93A8619-7851-46D0-A857-1BA00F53D04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3087" y="2194759"/>
                <a:ext cx="1801637" cy="406643"/>
              </a:xfrm>
              <a:prstGeom prst="rect">
                <a:avLst/>
              </a:prstGeom>
            </p:spPr>
          </p:pic>
          <p:pic>
            <p:nvPicPr>
              <p:cNvPr id="3" name="Grafik 2" descr="Ein Bild, das Gebäude enthält.&#10;&#10;Automatisch generierte Beschreibung">
                <a:extLst>
                  <a:ext uri="{FF2B5EF4-FFF2-40B4-BE49-F238E27FC236}">
                    <a16:creationId xmlns:a16="http://schemas.microsoft.com/office/drawing/2014/main" id="{C3D3FAB4-A219-4F23-958D-0042789310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7" t="3690" r="2489" b="2209"/>
              <a:stretch/>
            </p:blipFill>
            <p:spPr>
              <a:xfrm>
                <a:off x="7342842" y="3468414"/>
                <a:ext cx="1170511" cy="1191949"/>
              </a:xfrm>
              <a:prstGeom prst="rect">
                <a:avLst/>
              </a:prstGeom>
            </p:spPr>
          </p:pic>
          <p:pic>
            <p:nvPicPr>
              <p:cNvPr id="6" name="Grafik 5" descr="Ein Bild, das Shoji, Fenster enthält.&#10;&#10;Automatisch generierte Beschreibung">
                <a:extLst>
                  <a:ext uri="{FF2B5EF4-FFF2-40B4-BE49-F238E27FC236}">
                    <a16:creationId xmlns:a16="http://schemas.microsoft.com/office/drawing/2014/main" id="{2369E1F3-22B2-49F5-846D-1F060CD322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8" t="1646" r="2351" b="1827"/>
              <a:stretch/>
            </p:blipFill>
            <p:spPr>
              <a:xfrm>
                <a:off x="9369091" y="5908123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1BA96DC6-90FD-422B-8444-217053F25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9" t="1858" r="2351" b="-1"/>
              <a:stretch/>
            </p:blipFill>
            <p:spPr>
              <a:xfrm>
                <a:off x="9369091" y="3170639"/>
                <a:ext cx="1802130" cy="1787500"/>
              </a:xfrm>
              <a:prstGeom prst="rect">
                <a:avLst/>
              </a:prstGeom>
            </p:spPr>
          </p:pic>
          <p:pic>
            <p:nvPicPr>
              <p:cNvPr id="11" name="Grafik 10" descr="Ein Bild, das Straße, Betonmischmaschine, Gebäude, draußen enthält.&#10;&#10;Automatisch generierte Beschreibung">
                <a:extLst>
                  <a:ext uri="{FF2B5EF4-FFF2-40B4-BE49-F238E27FC236}">
                    <a16:creationId xmlns:a16="http://schemas.microsoft.com/office/drawing/2014/main" id="{E402FE67-A9A1-45BC-90F7-7ECC9D188E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6" t="649" r="2089" b="-1"/>
              <a:stretch/>
            </p:blipFill>
            <p:spPr>
              <a:xfrm>
                <a:off x="11712187" y="5533695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4" name="Grafik 13" descr="Ein Bild, das Möbel enthält.&#10;&#10;Automatisch generierte Beschreibung">
                <a:extLst>
                  <a:ext uri="{FF2B5EF4-FFF2-40B4-BE49-F238E27FC236}">
                    <a16:creationId xmlns:a16="http://schemas.microsoft.com/office/drawing/2014/main" id="{AC8F7C2C-E39F-4113-925A-776AF8524E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2" t="892" r="634" b="732"/>
              <a:stretch/>
            </p:blipFill>
            <p:spPr>
              <a:xfrm>
                <a:off x="11712187" y="2796211"/>
                <a:ext cx="2463438" cy="2536357"/>
              </a:xfrm>
              <a:prstGeom prst="rect">
                <a:avLst/>
              </a:prstGeom>
            </p:spPr>
          </p:pic>
          <p:pic>
            <p:nvPicPr>
              <p:cNvPr id="17" name="Grafik 16" descr="Ein Bild, das Kreuzworträtsel enthält.&#10;&#10;Automatisch generierte Beschreibung">
                <a:extLst>
                  <a:ext uri="{FF2B5EF4-FFF2-40B4-BE49-F238E27FC236}">
                    <a16:creationId xmlns:a16="http://schemas.microsoft.com/office/drawing/2014/main" id="{4A7DA775-59F3-4546-915D-749DA872D1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20" r="4432"/>
              <a:stretch/>
            </p:blipFill>
            <p:spPr>
              <a:xfrm>
                <a:off x="7328012" y="6192925"/>
                <a:ext cx="1200165" cy="1217895"/>
              </a:xfrm>
              <a:prstGeom prst="rect">
                <a:avLst/>
              </a:prstGeom>
            </p:spPr>
          </p:pic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6CF1C0F1-19E9-4B30-8001-6D323D055B4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2862" y="6599115"/>
                <a:ext cx="2354683" cy="405514"/>
              </a:xfrm>
              <a:prstGeom prst="rect">
                <a:avLst/>
              </a:prstGeom>
            </p:spPr>
          </p:pic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9A06C278-2865-49BE-A37F-8EE12D3F4629}"/>
                </a:ext>
              </a:extLst>
            </p:cNvPr>
            <p:cNvGrpSpPr/>
            <p:nvPr/>
          </p:nvGrpSpPr>
          <p:grpSpPr>
            <a:xfrm>
              <a:off x="3126940" y="2394113"/>
              <a:ext cx="2264617" cy="848058"/>
              <a:chOff x="1958070" y="3302507"/>
              <a:chExt cx="2264617" cy="848058"/>
            </a:xfrm>
          </p:grpSpPr>
          <p:pic>
            <p:nvPicPr>
              <p:cNvPr id="99" name="Grafik 98">
                <a:extLst>
                  <a:ext uri="{FF2B5EF4-FFF2-40B4-BE49-F238E27FC236}">
                    <a16:creationId xmlns:a16="http://schemas.microsoft.com/office/drawing/2014/main" id="{D1B6B114-D82A-438F-A3FA-BBDEA6AE247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0471" y="3302507"/>
                <a:ext cx="2119814" cy="400071"/>
              </a:xfrm>
              <a:prstGeom prst="rect">
                <a:avLst/>
              </a:prstGeom>
            </p:spPr>
          </p:pic>
          <p:pic>
            <p:nvPicPr>
              <p:cNvPr id="102" name="Grafik 101">
                <a:extLst>
                  <a:ext uri="{FF2B5EF4-FFF2-40B4-BE49-F238E27FC236}">
                    <a16:creationId xmlns:a16="http://schemas.microsoft.com/office/drawing/2014/main" id="{324CEF96-3670-45C6-8045-512E1D4CC4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58070" y="3820548"/>
                <a:ext cx="2264617" cy="33001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64491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6E90EED2-517F-4691-8170-B92D30635D0C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Neural</a:t>
            </a:r>
            <a:r>
              <a:rPr lang="de-DE" dirty="0"/>
              <a:t> Nets</a:t>
            </a:r>
            <a:endParaRPr lang="en-GB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5C7750A-B7C1-46D2-9764-DD295874D6B0}"/>
              </a:ext>
            </a:extLst>
          </p:cNvPr>
          <p:cNvGrpSpPr/>
          <p:nvPr/>
        </p:nvGrpSpPr>
        <p:grpSpPr>
          <a:xfrm>
            <a:off x="9722739" y="132156"/>
            <a:ext cx="1818403" cy="3752760"/>
            <a:chOff x="9722739" y="132156"/>
            <a:chExt cx="1818403" cy="3752760"/>
          </a:xfrm>
        </p:grpSpPr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E1D7D6BA-2074-4F35-B56E-8F8B880C3BE5}"/>
                </a:ext>
              </a:extLst>
            </p:cNvPr>
            <p:cNvSpPr/>
            <p:nvPr/>
          </p:nvSpPr>
          <p:spPr>
            <a:xfrm>
              <a:off x="9722739" y="10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B8967725-19DA-4D6D-948E-D211F60EF405}"/>
                </a:ext>
              </a:extLst>
            </p:cNvPr>
            <p:cNvSpPr/>
            <p:nvPr/>
          </p:nvSpPr>
          <p:spPr>
            <a:xfrm>
              <a:off x="9722739" y="175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6CB5632D-0CE8-424E-B1D9-BC8B42514445}"/>
                </a:ext>
              </a:extLst>
            </p:cNvPr>
            <p:cNvSpPr/>
            <p:nvPr/>
          </p:nvSpPr>
          <p:spPr>
            <a:xfrm>
              <a:off x="11181142" y="139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F6B16C09-29A6-4346-B137-D4B9430CD9C1}"/>
                </a:ext>
              </a:extLst>
            </p:cNvPr>
            <p:cNvSpPr/>
            <p:nvPr/>
          </p:nvSpPr>
          <p:spPr>
            <a:xfrm>
              <a:off x="11181142" y="211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8AE22BCE-A727-440C-B082-AFA7F104B391}"/>
                </a:ext>
              </a:extLst>
            </p:cNvPr>
            <p:cNvSpPr/>
            <p:nvPr/>
          </p:nvSpPr>
          <p:spPr>
            <a:xfrm>
              <a:off x="11181142" y="283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8999F0DB-381B-460C-BF58-E48C9AA8AC0F}"/>
                </a:ext>
              </a:extLst>
            </p:cNvPr>
            <p:cNvSpPr/>
            <p:nvPr/>
          </p:nvSpPr>
          <p:spPr>
            <a:xfrm>
              <a:off x="11181142" y="6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4F473399-35E2-4DE0-83B5-09E394A3B246}"/>
                </a:ext>
              </a:extLst>
            </p:cNvPr>
            <p:cNvSpPr/>
            <p:nvPr/>
          </p:nvSpPr>
          <p:spPr>
            <a:xfrm>
              <a:off x="9722739" y="2474529"/>
              <a:ext cx="360000" cy="360000"/>
            </a:xfrm>
            <a:prstGeom prst="ellipse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B886F592-3F3E-4E6D-A34E-962BAECC2BFB}"/>
                </a:ext>
              </a:extLst>
            </p:cNvPr>
            <p:cNvCxnSpPr>
              <a:stCxn id="62" idx="6"/>
              <a:endCxn id="68" idx="2"/>
            </p:cNvCxnSpPr>
            <p:nvPr/>
          </p:nvCxnSpPr>
          <p:spPr>
            <a:xfrm flipV="1">
              <a:off x="10082739" y="8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r Verbinder 73">
              <a:extLst>
                <a:ext uri="{FF2B5EF4-FFF2-40B4-BE49-F238E27FC236}">
                  <a16:creationId xmlns:a16="http://schemas.microsoft.com/office/drawing/2014/main" id="{A4605906-E3B6-4B86-869D-6B9BAEC57DC2}"/>
                </a:ext>
              </a:extLst>
            </p:cNvPr>
            <p:cNvCxnSpPr>
              <a:cxnSpLocks/>
              <a:stCxn id="65" idx="2"/>
              <a:endCxn id="62" idx="6"/>
            </p:cNvCxnSpPr>
            <p:nvPr/>
          </p:nvCxnSpPr>
          <p:spPr>
            <a:xfrm flipH="1" flipV="1">
              <a:off x="10082739" y="121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r Verbinder 76">
              <a:extLst>
                <a:ext uri="{FF2B5EF4-FFF2-40B4-BE49-F238E27FC236}">
                  <a16:creationId xmlns:a16="http://schemas.microsoft.com/office/drawing/2014/main" id="{2FF00C39-9B92-48F2-ABB4-274C13BB0779}"/>
                </a:ext>
              </a:extLst>
            </p:cNvPr>
            <p:cNvCxnSpPr>
              <a:cxnSpLocks/>
              <a:stCxn id="66" idx="2"/>
              <a:endCxn id="62" idx="6"/>
            </p:cNvCxnSpPr>
            <p:nvPr/>
          </p:nvCxnSpPr>
          <p:spPr>
            <a:xfrm flipH="1" flipV="1">
              <a:off x="10082739" y="121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r Verbinder 79">
              <a:extLst>
                <a:ext uri="{FF2B5EF4-FFF2-40B4-BE49-F238E27FC236}">
                  <a16:creationId xmlns:a16="http://schemas.microsoft.com/office/drawing/2014/main" id="{3D5C4D6B-B9D8-47C2-BA3C-39C43A416075}"/>
                </a:ext>
              </a:extLst>
            </p:cNvPr>
            <p:cNvCxnSpPr>
              <a:cxnSpLocks/>
              <a:stCxn id="67" idx="2"/>
              <a:endCxn id="62" idx="6"/>
            </p:cNvCxnSpPr>
            <p:nvPr/>
          </p:nvCxnSpPr>
          <p:spPr>
            <a:xfrm flipH="1" flipV="1">
              <a:off x="10082739" y="121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>
              <a:extLst>
                <a:ext uri="{FF2B5EF4-FFF2-40B4-BE49-F238E27FC236}">
                  <a16:creationId xmlns:a16="http://schemas.microsoft.com/office/drawing/2014/main" id="{5D26D372-B5F6-4578-8C6B-1FD18D314BDD}"/>
                </a:ext>
              </a:extLst>
            </p:cNvPr>
            <p:cNvCxnSpPr>
              <a:cxnSpLocks/>
              <a:stCxn id="68" idx="2"/>
              <a:endCxn id="64" idx="6"/>
            </p:cNvCxnSpPr>
            <p:nvPr/>
          </p:nvCxnSpPr>
          <p:spPr>
            <a:xfrm flipH="1">
              <a:off x="10082739" y="85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500B7865-E077-442E-ABC2-B78157EEC400}"/>
                </a:ext>
              </a:extLst>
            </p:cNvPr>
            <p:cNvCxnSpPr>
              <a:cxnSpLocks/>
              <a:stCxn id="65" idx="2"/>
              <a:endCxn id="64" idx="6"/>
            </p:cNvCxnSpPr>
            <p:nvPr/>
          </p:nvCxnSpPr>
          <p:spPr>
            <a:xfrm flipH="1">
              <a:off x="10082739" y="157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A45ABDEF-503F-4D3A-A5B5-7F8917C6912E}"/>
                </a:ext>
              </a:extLst>
            </p:cNvPr>
            <p:cNvCxnSpPr>
              <a:cxnSpLocks/>
              <a:stCxn id="66" idx="2"/>
              <a:endCxn id="64" idx="6"/>
            </p:cNvCxnSpPr>
            <p:nvPr/>
          </p:nvCxnSpPr>
          <p:spPr>
            <a:xfrm flipH="1" flipV="1">
              <a:off x="10082739" y="193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>
              <a:extLst>
                <a:ext uri="{FF2B5EF4-FFF2-40B4-BE49-F238E27FC236}">
                  <a16:creationId xmlns:a16="http://schemas.microsoft.com/office/drawing/2014/main" id="{550A6D98-D713-46D8-89F2-D8DE633A35B1}"/>
                </a:ext>
              </a:extLst>
            </p:cNvPr>
            <p:cNvCxnSpPr>
              <a:cxnSpLocks/>
              <a:endCxn id="64" idx="6"/>
            </p:cNvCxnSpPr>
            <p:nvPr/>
          </p:nvCxnSpPr>
          <p:spPr>
            <a:xfrm flipH="1" flipV="1">
              <a:off x="10082739" y="193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r Verbinder 94">
              <a:extLst>
                <a:ext uri="{FF2B5EF4-FFF2-40B4-BE49-F238E27FC236}">
                  <a16:creationId xmlns:a16="http://schemas.microsoft.com/office/drawing/2014/main" id="{A10E1A48-C91C-4137-BCE1-06FDA319EE43}"/>
                </a:ext>
              </a:extLst>
            </p:cNvPr>
            <p:cNvCxnSpPr>
              <a:cxnSpLocks/>
              <a:stCxn id="68" idx="2"/>
              <a:endCxn id="71" idx="6"/>
            </p:cNvCxnSpPr>
            <p:nvPr/>
          </p:nvCxnSpPr>
          <p:spPr>
            <a:xfrm flipH="1">
              <a:off x="10082739" y="854529"/>
              <a:ext cx="1098403" cy="180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>
              <a:extLst>
                <a:ext uri="{FF2B5EF4-FFF2-40B4-BE49-F238E27FC236}">
                  <a16:creationId xmlns:a16="http://schemas.microsoft.com/office/drawing/2014/main" id="{6F79B424-1B93-405A-B577-537403E72810}"/>
                </a:ext>
              </a:extLst>
            </p:cNvPr>
            <p:cNvCxnSpPr>
              <a:cxnSpLocks/>
              <a:stCxn id="65" idx="2"/>
              <a:endCxn id="71" idx="6"/>
            </p:cNvCxnSpPr>
            <p:nvPr/>
          </p:nvCxnSpPr>
          <p:spPr>
            <a:xfrm flipH="1">
              <a:off x="10082739" y="1574529"/>
              <a:ext cx="1098403" cy="108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>
              <a:extLst>
                <a:ext uri="{FF2B5EF4-FFF2-40B4-BE49-F238E27FC236}">
                  <a16:creationId xmlns:a16="http://schemas.microsoft.com/office/drawing/2014/main" id="{DCCD8BA2-7ECA-4FDC-AB97-D2A998886EB6}"/>
                </a:ext>
              </a:extLst>
            </p:cNvPr>
            <p:cNvCxnSpPr>
              <a:cxnSpLocks/>
              <a:stCxn id="66" idx="2"/>
              <a:endCxn id="71" idx="6"/>
            </p:cNvCxnSpPr>
            <p:nvPr/>
          </p:nvCxnSpPr>
          <p:spPr>
            <a:xfrm flipH="1">
              <a:off x="10082739" y="229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0C2C9FD8-B11D-4050-9151-BF36953558CB}"/>
                </a:ext>
              </a:extLst>
            </p:cNvPr>
            <p:cNvCxnSpPr>
              <a:cxnSpLocks/>
              <a:stCxn id="67" idx="2"/>
              <a:endCxn id="71" idx="6"/>
            </p:cNvCxnSpPr>
            <p:nvPr/>
          </p:nvCxnSpPr>
          <p:spPr>
            <a:xfrm flipH="1" flipV="1">
              <a:off x="10082739" y="2654529"/>
              <a:ext cx="1098403" cy="360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2" name="Grafik 141">
              <a:extLst>
                <a:ext uri="{FF2B5EF4-FFF2-40B4-BE49-F238E27FC236}">
                  <a16:creationId xmlns:a16="http://schemas.microsoft.com/office/drawing/2014/main" id="{CC83E701-B705-4FB1-925F-5FB9A1D35198}"/>
                </a:ext>
              </a:extLst>
            </p:cNvPr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0739" y="3554531"/>
              <a:ext cx="280368" cy="221721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37F0F87-3115-4BBF-A5B9-7FFD0E113F92}"/>
                </a:ext>
              </a:extLst>
            </p:cNvPr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2029" y="3560189"/>
              <a:ext cx="278226" cy="324727"/>
            </a:xfrm>
            <a:prstGeom prst="rect">
              <a:avLst/>
            </a:prstGeom>
          </p:spPr>
        </p:pic>
        <p:pic>
          <p:nvPicPr>
            <p:cNvPr id="150" name="Grafik 149">
              <a:extLst>
                <a:ext uri="{FF2B5EF4-FFF2-40B4-BE49-F238E27FC236}">
                  <a16:creationId xmlns:a16="http://schemas.microsoft.com/office/drawing/2014/main" id="{83970358-109A-4B0B-B536-C38E70BF3B62}"/>
                </a:ext>
              </a:extLst>
            </p:cNvPr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3531" y="132156"/>
              <a:ext cx="636817" cy="361582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3E7AED5-E498-49AA-AE55-3789EBCC9A6D}"/>
              </a:ext>
            </a:extLst>
          </p:cNvPr>
          <p:cNvGrpSpPr/>
          <p:nvPr/>
        </p:nvGrpSpPr>
        <p:grpSpPr>
          <a:xfrm>
            <a:off x="-3276758" y="5952463"/>
            <a:ext cx="17598515" cy="5702991"/>
            <a:chOff x="-3276758" y="5952463"/>
            <a:chExt cx="17598515" cy="5702991"/>
          </a:xfrm>
        </p:grpSpPr>
        <p:cxnSp>
          <p:nvCxnSpPr>
            <p:cNvPr id="482" name="Gerade Verbindung mit Pfeil 481">
              <a:extLst>
                <a:ext uri="{FF2B5EF4-FFF2-40B4-BE49-F238E27FC236}">
                  <a16:creationId xmlns:a16="http://schemas.microsoft.com/office/drawing/2014/main" id="{1BF74305-3BDB-4F16-8F1B-EA7809DA6866}"/>
                </a:ext>
              </a:extLst>
            </p:cNvPr>
            <p:cNvCxnSpPr>
              <a:cxnSpLocks/>
            </p:cNvCxnSpPr>
            <p:nvPr/>
          </p:nvCxnSpPr>
          <p:spPr>
            <a:xfrm>
              <a:off x="4714253" y="9314721"/>
              <a:ext cx="9716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5" name="Gruppieren 494">
              <a:extLst>
                <a:ext uri="{FF2B5EF4-FFF2-40B4-BE49-F238E27FC236}">
                  <a16:creationId xmlns:a16="http://schemas.microsoft.com/office/drawing/2014/main" id="{023E852E-C5DD-49E5-B455-9001B6B94BA3}"/>
                </a:ext>
              </a:extLst>
            </p:cNvPr>
            <p:cNvGrpSpPr/>
            <p:nvPr/>
          </p:nvGrpSpPr>
          <p:grpSpPr>
            <a:xfrm>
              <a:off x="-3276758" y="5957006"/>
              <a:ext cx="7703614" cy="5698448"/>
              <a:chOff x="-6215809" y="5027000"/>
              <a:chExt cx="7703614" cy="5698448"/>
            </a:xfrm>
          </p:grpSpPr>
          <p:sp>
            <p:nvSpPr>
              <p:cNvPr id="26" name="Ellipse 25">
                <a:extLst>
                  <a:ext uri="{FF2B5EF4-FFF2-40B4-BE49-F238E27FC236}">
                    <a16:creationId xmlns:a16="http://schemas.microsoft.com/office/drawing/2014/main" id="{CD56F401-33D1-4972-8DAA-15BC17D486C1}"/>
                  </a:ext>
                </a:extLst>
              </p:cNvPr>
              <p:cNvSpPr/>
              <p:nvPr/>
            </p:nvSpPr>
            <p:spPr>
              <a:xfrm>
                <a:off x="-137026" y="784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5D82D523-1CE8-43B1-A97D-E770C480D96B}"/>
                  </a:ext>
                </a:extLst>
              </p:cNvPr>
              <p:cNvSpPr/>
              <p:nvPr/>
            </p:nvSpPr>
            <p:spPr>
              <a:xfrm>
                <a:off x="-3429993" y="89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5E490055-BCFC-487A-9469-B82473C01403}"/>
                  </a:ext>
                </a:extLst>
              </p:cNvPr>
              <p:cNvSpPr/>
              <p:nvPr/>
            </p:nvSpPr>
            <p:spPr>
              <a:xfrm>
                <a:off x="-3429993" y="820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B6195B52-C3D0-49DE-BFF9-2438223BA876}"/>
                  </a:ext>
                </a:extLst>
              </p:cNvPr>
              <p:cNvSpPr/>
              <p:nvPr/>
            </p:nvSpPr>
            <p:spPr>
              <a:xfrm>
                <a:off x="-3429993" y="748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Ellipse 29">
                <a:extLst>
                  <a:ext uri="{FF2B5EF4-FFF2-40B4-BE49-F238E27FC236}">
                    <a16:creationId xmlns:a16="http://schemas.microsoft.com/office/drawing/2014/main" id="{C8216023-336A-416E-B2B2-EA35ACCDBB7D}"/>
                  </a:ext>
                </a:extLst>
              </p:cNvPr>
              <p:cNvSpPr/>
              <p:nvPr/>
            </p:nvSpPr>
            <p:spPr>
              <a:xfrm>
                <a:off x="-2978769" y="856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Ellipse 30">
                <a:extLst>
                  <a:ext uri="{FF2B5EF4-FFF2-40B4-BE49-F238E27FC236}">
                    <a16:creationId xmlns:a16="http://schemas.microsoft.com/office/drawing/2014/main" id="{DD54D372-83F8-4AAB-A5A4-ADCF5A9E3BE9}"/>
                  </a:ext>
                </a:extLst>
              </p:cNvPr>
              <p:cNvSpPr/>
              <p:nvPr/>
            </p:nvSpPr>
            <p:spPr>
              <a:xfrm>
                <a:off x="-2978769" y="784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14DCE63E-F793-4E75-83B3-B79E7C97359D}"/>
                  </a:ext>
                </a:extLst>
              </p:cNvPr>
              <p:cNvSpPr/>
              <p:nvPr/>
            </p:nvSpPr>
            <p:spPr>
              <a:xfrm>
                <a:off x="-2978769" y="7125448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A8A4F0D8-4156-4378-A19C-CDAC3905AC8F}"/>
                  </a:ext>
                </a:extLst>
              </p:cNvPr>
              <p:cNvSpPr/>
              <p:nvPr/>
            </p:nvSpPr>
            <p:spPr>
              <a:xfrm>
                <a:off x="-2532965" y="820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5FA94910-7C5E-43E6-B0F3-0F6A58693946}"/>
                  </a:ext>
                </a:extLst>
              </p:cNvPr>
              <p:cNvSpPr/>
              <p:nvPr/>
            </p:nvSpPr>
            <p:spPr>
              <a:xfrm>
                <a:off x="-2532965" y="748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8F09EEA8-26CE-421D-AFA6-AC678CD922B7}"/>
                  </a:ext>
                </a:extLst>
              </p:cNvPr>
              <p:cNvSpPr/>
              <p:nvPr/>
            </p:nvSpPr>
            <p:spPr>
              <a:xfrm>
                <a:off x="-2532965" y="6764715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Ellipse 35">
                <a:extLst>
                  <a:ext uri="{FF2B5EF4-FFF2-40B4-BE49-F238E27FC236}">
                    <a16:creationId xmlns:a16="http://schemas.microsoft.com/office/drawing/2014/main" id="{BCB8BBA0-A571-4DF8-AD81-A3D7E62F4EB3}"/>
                  </a:ext>
                </a:extLst>
              </p:cNvPr>
              <p:cNvSpPr/>
              <p:nvPr/>
            </p:nvSpPr>
            <p:spPr>
              <a:xfrm>
                <a:off x="-3429993" y="964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80A1713D-C440-4AAC-9205-51E6B4B4D01B}"/>
                  </a:ext>
                </a:extLst>
              </p:cNvPr>
              <p:cNvSpPr/>
              <p:nvPr/>
            </p:nvSpPr>
            <p:spPr>
              <a:xfrm>
                <a:off x="-2978769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0AC65889-82AA-44F4-8212-055E3C7842C1}"/>
                  </a:ext>
                </a:extLst>
              </p:cNvPr>
              <p:cNvSpPr/>
              <p:nvPr/>
            </p:nvSpPr>
            <p:spPr>
              <a:xfrm>
                <a:off x="-2532965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2066F654-12BA-4CC0-A767-C878D16D2413}"/>
                  </a:ext>
                </a:extLst>
              </p:cNvPr>
              <p:cNvSpPr/>
              <p:nvPr/>
            </p:nvSpPr>
            <p:spPr>
              <a:xfrm>
                <a:off x="-2087161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24AE1573-EFA5-4806-B148-E4A44B015566}"/>
                  </a:ext>
                </a:extLst>
              </p:cNvPr>
              <p:cNvSpPr/>
              <p:nvPr/>
            </p:nvSpPr>
            <p:spPr>
              <a:xfrm>
                <a:off x="-2087161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D806CD66-D752-48D4-BA2F-84F9AFD0323E}"/>
                  </a:ext>
                </a:extLst>
              </p:cNvPr>
              <p:cNvSpPr/>
              <p:nvPr/>
            </p:nvSpPr>
            <p:spPr>
              <a:xfrm>
                <a:off x="-2087161" y="64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615DC9F9-A1A5-4396-978B-0C47335E39CD}"/>
                  </a:ext>
                </a:extLst>
              </p:cNvPr>
              <p:cNvSpPr/>
              <p:nvPr/>
            </p:nvSpPr>
            <p:spPr>
              <a:xfrm>
                <a:off x="-2087161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7BBE12DB-4229-4E3B-9EA3-FCD389457A87}"/>
                  </a:ext>
                </a:extLst>
              </p:cNvPr>
              <p:cNvSpPr/>
              <p:nvPr/>
            </p:nvSpPr>
            <p:spPr>
              <a:xfrm>
                <a:off x="-3429993" y="103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30192457-A62E-4EBB-BD4C-4A17A0B440CD}"/>
                  </a:ext>
                </a:extLst>
              </p:cNvPr>
              <p:cNvSpPr/>
              <p:nvPr/>
            </p:nvSpPr>
            <p:spPr>
              <a:xfrm>
                <a:off x="-2978769" y="100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492B7FE6-03F4-4CEF-9DE4-56DD43A09B41}"/>
                  </a:ext>
                </a:extLst>
              </p:cNvPr>
              <p:cNvSpPr/>
              <p:nvPr/>
            </p:nvSpPr>
            <p:spPr>
              <a:xfrm>
                <a:off x="-2532965" y="96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69FE5D29-5B22-47D0-B560-AC2D3F560E50}"/>
                  </a:ext>
                </a:extLst>
              </p:cNvPr>
              <p:cNvSpPr/>
              <p:nvPr/>
            </p:nvSpPr>
            <p:spPr>
              <a:xfrm>
                <a:off x="-2087161" y="92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8DB0F66E-B589-4739-94A2-2ADBDE8EE2F3}"/>
                  </a:ext>
                </a:extLst>
              </p:cNvPr>
              <p:cNvSpPr/>
              <p:nvPr/>
            </p:nvSpPr>
            <p:spPr>
              <a:xfrm>
                <a:off x="-1639144" y="748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62C68315-F85C-4498-9EA4-BB0ADBDE8D45}"/>
                  </a:ext>
                </a:extLst>
              </p:cNvPr>
              <p:cNvSpPr/>
              <p:nvPr/>
            </p:nvSpPr>
            <p:spPr>
              <a:xfrm>
                <a:off x="-1639144" y="67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3471C3D1-4624-4790-983E-ED9EAA3EC792}"/>
                  </a:ext>
                </a:extLst>
              </p:cNvPr>
              <p:cNvSpPr/>
              <p:nvPr/>
            </p:nvSpPr>
            <p:spPr>
              <a:xfrm>
                <a:off x="-1639144" y="60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430BCF97-C767-41AD-B688-B52AFD125286}"/>
                  </a:ext>
                </a:extLst>
              </p:cNvPr>
              <p:cNvSpPr/>
              <p:nvPr/>
            </p:nvSpPr>
            <p:spPr>
              <a:xfrm>
                <a:off x="-1639144" y="820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993294FB-83C3-41C6-811D-BCF9AB4DB1EF}"/>
                  </a:ext>
                </a:extLst>
              </p:cNvPr>
              <p:cNvSpPr/>
              <p:nvPr/>
            </p:nvSpPr>
            <p:spPr>
              <a:xfrm>
                <a:off x="-1639144" y="89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4" name="Gerader Verbinder 53">
                <a:extLst>
                  <a:ext uri="{FF2B5EF4-FFF2-40B4-BE49-F238E27FC236}">
                    <a16:creationId xmlns:a16="http://schemas.microsoft.com/office/drawing/2014/main" id="{E5BF8FA3-F632-4B21-B116-0687978929E4}"/>
                  </a:ext>
                </a:extLst>
              </p:cNvPr>
              <p:cNvCxnSpPr>
                <a:cxnSpLocks/>
                <a:stCxn id="35" idx="6"/>
                <a:endCxn id="26" idx="2"/>
              </p:cNvCxnSpPr>
              <p:nvPr/>
            </p:nvCxnSpPr>
            <p:spPr>
              <a:xfrm>
                <a:off x="-2172965" y="6944715"/>
                <a:ext cx="2035939" cy="108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>
                <a:extLst>
                  <a:ext uri="{FF2B5EF4-FFF2-40B4-BE49-F238E27FC236}">
                    <a16:creationId xmlns:a16="http://schemas.microsoft.com/office/drawing/2014/main" id="{69958C39-AB87-441E-9EAE-58EB2995C75A}"/>
                  </a:ext>
                </a:extLst>
              </p:cNvPr>
              <p:cNvCxnSpPr>
                <a:cxnSpLocks/>
                <a:stCxn id="32" idx="6"/>
                <a:endCxn id="26" idx="2"/>
              </p:cNvCxnSpPr>
              <p:nvPr/>
            </p:nvCxnSpPr>
            <p:spPr>
              <a:xfrm>
                <a:off x="-2618769" y="7305448"/>
                <a:ext cx="2481743" cy="71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377A10AC-67DE-4C54-8E8D-FF13050646BC}"/>
                  </a:ext>
                </a:extLst>
              </p:cNvPr>
              <p:cNvCxnSpPr>
                <a:cxnSpLocks/>
                <a:stCxn id="29" idx="6"/>
                <a:endCxn id="26" idx="2"/>
              </p:cNvCxnSpPr>
              <p:nvPr/>
            </p:nvCxnSpPr>
            <p:spPr>
              <a:xfrm>
                <a:off x="-3069993" y="7665448"/>
                <a:ext cx="2932967" cy="359267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D3202E4A-94AD-4D79-9A7C-EE45ACB990AB}"/>
                  </a:ext>
                </a:extLst>
              </p:cNvPr>
              <p:cNvCxnSpPr>
                <a:cxnSpLocks/>
                <a:stCxn id="28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36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A1146F4A-56DB-4DDD-A37D-B138AD0C379E}"/>
                  </a:ext>
                </a:extLst>
              </p:cNvPr>
              <p:cNvCxnSpPr>
                <a:cxnSpLocks/>
                <a:stCxn id="31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r Verbinder 69">
                <a:extLst>
                  <a:ext uri="{FF2B5EF4-FFF2-40B4-BE49-F238E27FC236}">
                    <a16:creationId xmlns:a16="http://schemas.microsoft.com/office/drawing/2014/main" id="{B0A01078-A7D4-4490-A484-43B00A06E53B}"/>
                  </a:ext>
                </a:extLst>
              </p:cNvPr>
              <p:cNvCxnSpPr>
                <a:cxnSpLocks/>
                <a:stCxn id="34" idx="6"/>
                <a:endCxn id="26" idx="2"/>
              </p:cNvCxnSpPr>
              <p:nvPr/>
            </p:nvCxnSpPr>
            <p:spPr>
              <a:xfrm>
                <a:off x="-2172965" y="766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r Verbinder 71">
                <a:extLst>
                  <a:ext uri="{FF2B5EF4-FFF2-40B4-BE49-F238E27FC236}">
                    <a16:creationId xmlns:a16="http://schemas.microsoft.com/office/drawing/2014/main" id="{06A75FEB-ECD6-4AEF-AC9E-4667EBCC20C1}"/>
                  </a:ext>
                </a:extLst>
              </p:cNvPr>
              <p:cNvCxnSpPr>
                <a:cxnSpLocks/>
                <a:stCxn id="27" idx="6"/>
                <a:endCxn id="26" idx="2"/>
              </p:cNvCxnSpPr>
              <p:nvPr/>
            </p:nvCxnSpPr>
            <p:spPr>
              <a:xfrm flipV="1">
                <a:off x="-3069993" y="8024715"/>
                <a:ext cx="2932967" cy="108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r Verbinder 74">
                <a:extLst>
                  <a:ext uri="{FF2B5EF4-FFF2-40B4-BE49-F238E27FC236}">
                    <a16:creationId xmlns:a16="http://schemas.microsoft.com/office/drawing/2014/main" id="{755A47EF-E1EF-434C-93D5-C45DB6609F3A}"/>
                  </a:ext>
                </a:extLst>
              </p:cNvPr>
              <p:cNvCxnSpPr>
                <a:cxnSpLocks/>
                <a:stCxn id="30" idx="6"/>
                <a:endCxn id="26" idx="2"/>
              </p:cNvCxnSpPr>
              <p:nvPr/>
            </p:nvCxnSpPr>
            <p:spPr>
              <a:xfrm flipV="1">
                <a:off x="-2618769" y="8024715"/>
                <a:ext cx="2481743" cy="720733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r Verbinder 77">
                <a:extLst>
                  <a:ext uri="{FF2B5EF4-FFF2-40B4-BE49-F238E27FC236}">
                    <a16:creationId xmlns:a16="http://schemas.microsoft.com/office/drawing/2014/main" id="{DDF71977-076F-46D0-A274-A87F5EE79060}"/>
                  </a:ext>
                </a:extLst>
              </p:cNvPr>
              <p:cNvCxnSpPr>
                <a:cxnSpLocks/>
                <a:stCxn id="33" idx="6"/>
                <a:endCxn id="26" idx="2"/>
              </p:cNvCxnSpPr>
              <p:nvPr/>
            </p:nvCxnSpPr>
            <p:spPr>
              <a:xfrm flipV="1">
                <a:off x="-2172965" y="8024715"/>
                <a:ext cx="2035939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74594D1E-F2F8-4D18-ACCD-CAC1328A68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3579777" y="7664715"/>
                <a:ext cx="0" cy="144000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4" name="Grafik 443">
                <a:extLst>
                  <a:ext uri="{FF2B5EF4-FFF2-40B4-BE49-F238E27FC236}">
                    <a16:creationId xmlns:a16="http://schemas.microsoft.com/office/drawing/2014/main" id="{99F4994A-C57C-4E02-8B44-A045780B76B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53444" y="681280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EC558D2E-2AE7-4A60-B75D-38057C1435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266884" y="10434587"/>
                <a:ext cx="280368" cy="221721"/>
              </a:xfrm>
              <a:prstGeom prst="rect">
                <a:avLst/>
              </a:prstGeom>
            </p:spPr>
          </p:pic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C3BA57E3-28BE-4DD8-A691-1F2E59C02DA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215809" y="8204715"/>
                <a:ext cx="2456032" cy="362963"/>
              </a:xfrm>
              <a:prstGeom prst="rect">
                <a:avLst/>
              </a:prstGeom>
            </p:spPr>
          </p:pic>
          <p:sp>
            <p:nvSpPr>
              <p:cNvPr id="315" name="Ellipse 314">
                <a:extLst>
                  <a:ext uri="{FF2B5EF4-FFF2-40B4-BE49-F238E27FC236}">
                    <a16:creationId xmlns:a16="http://schemas.microsoft.com/office/drawing/2014/main" id="{341A16F2-82BC-44FC-85B6-FD8130105BBD}"/>
                  </a:ext>
                </a:extLst>
              </p:cNvPr>
              <p:cNvSpPr/>
              <p:nvPr/>
            </p:nvSpPr>
            <p:spPr>
              <a:xfrm>
                <a:off x="314403" y="74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6" name="Ellipse 315">
                <a:extLst>
                  <a:ext uri="{FF2B5EF4-FFF2-40B4-BE49-F238E27FC236}">
                    <a16:creationId xmlns:a16="http://schemas.microsoft.com/office/drawing/2014/main" id="{ACBBF8F4-FFA5-46B2-9BEF-6868EF567D97}"/>
                  </a:ext>
                </a:extLst>
              </p:cNvPr>
              <p:cNvSpPr/>
              <p:nvPr/>
            </p:nvSpPr>
            <p:spPr>
              <a:xfrm>
                <a:off x="760207" y="712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7" name="Ellipse 316">
                <a:extLst>
                  <a:ext uri="{FF2B5EF4-FFF2-40B4-BE49-F238E27FC236}">
                    <a16:creationId xmlns:a16="http://schemas.microsoft.com/office/drawing/2014/main" id="{5468C296-ABC7-4835-A1A3-85F47557CA51}"/>
                  </a:ext>
                </a:extLst>
              </p:cNvPr>
              <p:cNvSpPr/>
              <p:nvPr/>
            </p:nvSpPr>
            <p:spPr>
              <a:xfrm>
                <a:off x="-136821" y="856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8" name="Ellipse 317">
                <a:extLst>
                  <a:ext uri="{FF2B5EF4-FFF2-40B4-BE49-F238E27FC236}">
                    <a16:creationId xmlns:a16="http://schemas.microsoft.com/office/drawing/2014/main" id="{8A21CB69-2A1E-44F3-BC62-9FA3480C4869}"/>
                  </a:ext>
                </a:extLst>
              </p:cNvPr>
              <p:cNvSpPr/>
              <p:nvPr/>
            </p:nvSpPr>
            <p:spPr>
              <a:xfrm>
                <a:off x="314403" y="820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9" name="Ellipse 318">
                <a:extLst>
                  <a:ext uri="{FF2B5EF4-FFF2-40B4-BE49-F238E27FC236}">
                    <a16:creationId xmlns:a16="http://schemas.microsoft.com/office/drawing/2014/main" id="{75F67D62-A087-4C92-8191-621AF98CC258}"/>
                  </a:ext>
                </a:extLst>
              </p:cNvPr>
              <p:cNvSpPr/>
              <p:nvPr/>
            </p:nvSpPr>
            <p:spPr>
              <a:xfrm>
                <a:off x="760207" y="784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0" name="Ellipse 319">
                <a:extLst>
                  <a:ext uri="{FF2B5EF4-FFF2-40B4-BE49-F238E27FC236}">
                    <a16:creationId xmlns:a16="http://schemas.microsoft.com/office/drawing/2014/main" id="{14F1F5EB-1289-4135-9B6E-0ED58A2EB8E8}"/>
                  </a:ext>
                </a:extLst>
              </p:cNvPr>
              <p:cNvSpPr/>
              <p:nvPr/>
            </p:nvSpPr>
            <p:spPr>
              <a:xfrm>
                <a:off x="-136821" y="928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1" name="Ellipse 320">
                <a:extLst>
                  <a:ext uri="{FF2B5EF4-FFF2-40B4-BE49-F238E27FC236}">
                    <a16:creationId xmlns:a16="http://schemas.microsoft.com/office/drawing/2014/main" id="{DC370B2B-CC57-4A9D-969B-EC5D07ABA6CC}"/>
                  </a:ext>
                </a:extLst>
              </p:cNvPr>
              <p:cNvSpPr/>
              <p:nvPr/>
            </p:nvSpPr>
            <p:spPr>
              <a:xfrm>
                <a:off x="314403" y="8925448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2" name="Ellipse 321">
                <a:extLst>
                  <a:ext uri="{FF2B5EF4-FFF2-40B4-BE49-F238E27FC236}">
                    <a16:creationId xmlns:a16="http://schemas.microsoft.com/office/drawing/2014/main" id="{F9936AAC-D0E9-4D85-AD18-D22892A04F82}"/>
                  </a:ext>
                </a:extLst>
              </p:cNvPr>
              <p:cNvSpPr/>
              <p:nvPr/>
            </p:nvSpPr>
            <p:spPr>
              <a:xfrm>
                <a:off x="760207" y="8564715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86" name="Grafik 485">
                <a:extLst>
                  <a:ext uri="{FF2B5EF4-FFF2-40B4-BE49-F238E27FC236}">
                    <a16:creationId xmlns:a16="http://schemas.microsoft.com/office/drawing/2014/main" id="{6FBEC7BC-84EF-4D24-8EC7-0E7FD3CFC71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396547" y="5027000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89" name="Grafik 488">
                <a:extLst>
                  <a:ext uri="{FF2B5EF4-FFF2-40B4-BE49-F238E27FC236}">
                    <a16:creationId xmlns:a16="http://schemas.microsoft.com/office/drawing/2014/main" id="{21DDF200-A25D-494A-B60D-7306C18A59C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99000" y="5027000"/>
                <a:ext cx="1986805" cy="455629"/>
              </a:xfrm>
              <a:prstGeom prst="rect">
                <a:avLst/>
              </a:prstGeom>
            </p:spPr>
          </p:pic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B13B11EC-D560-4C75-92E9-D5A18B4F0A41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5958605" y="5952463"/>
              <a:ext cx="8363152" cy="5702991"/>
              <a:chOff x="5958605" y="5952463"/>
              <a:chExt cx="8363152" cy="5702991"/>
            </a:xfrm>
          </p:grpSpPr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C47ABA26-4895-4253-B989-2BE5DFB484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34734" y="10568679"/>
                <a:ext cx="799723" cy="563815"/>
              </a:xfrm>
              <a:prstGeom prst="rect">
                <a:avLst/>
              </a:prstGeom>
            </p:spPr>
          </p:pic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8FBFC826-5B00-4CAA-892D-DCE6E7FD2F8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36355" y="9673988"/>
                <a:ext cx="801168" cy="571755"/>
              </a:xfrm>
              <a:prstGeom prst="rect">
                <a:avLst/>
              </a:prstGeom>
            </p:spPr>
          </p:pic>
          <p:pic>
            <p:nvPicPr>
              <p:cNvPr id="452" name="Grafik 451">
                <a:extLst>
                  <a:ext uri="{FF2B5EF4-FFF2-40B4-BE49-F238E27FC236}">
                    <a16:creationId xmlns:a16="http://schemas.microsoft.com/office/drawing/2014/main" id="{3338872E-E323-4A06-A23D-E6163BB8DFE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44122" y="8102349"/>
                <a:ext cx="745835" cy="690108"/>
              </a:xfrm>
              <a:prstGeom prst="rect">
                <a:avLst/>
              </a:prstGeom>
            </p:spPr>
          </p:pic>
          <p:sp>
            <p:nvSpPr>
              <p:cNvPr id="189" name="Ellipse 188">
                <a:extLst>
                  <a:ext uri="{FF2B5EF4-FFF2-40B4-BE49-F238E27FC236}">
                    <a16:creationId xmlns:a16="http://schemas.microsoft.com/office/drawing/2014/main" id="{D4070D0E-0B20-476B-A495-D94FFB88ABDB}"/>
                  </a:ext>
                </a:extLst>
              </p:cNvPr>
              <p:cNvSpPr/>
              <p:nvPr/>
            </p:nvSpPr>
            <p:spPr>
              <a:xfrm>
                <a:off x="10226457" y="842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0" name="Ellipse 189">
                <a:extLst>
                  <a:ext uri="{FF2B5EF4-FFF2-40B4-BE49-F238E27FC236}">
                    <a16:creationId xmlns:a16="http://schemas.microsoft.com/office/drawing/2014/main" id="{4B175F79-B476-47B7-97BC-F39947D5D733}"/>
                  </a:ext>
                </a:extLst>
              </p:cNvPr>
              <p:cNvSpPr/>
              <p:nvPr/>
            </p:nvSpPr>
            <p:spPr>
              <a:xfrm>
                <a:off x="6494058" y="985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8B034AC2-939C-4368-8D97-AF7B783B098F}"/>
                  </a:ext>
                </a:extLst>
              </p:cNvPr>
              <p:cNvSpPr/>
              <p:nvPr/>
            </p:nvSpPr>
            <p:spPr>
              <a:xfrm>
                <a:off x="6494058" y="91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24246C6F-2C27-4B0B-A0C0-1133294AC551}"/>
                  </a:ext>
                </a:extLst>
              </p:cNvPr>
              <p:cNvSpPr/>
              <p:nvPr/>
            </p:nvSpPr>
            <p:spPr>
              <a:xfrm>
                <a:off x="6494058" y="84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3" name="Ellipse 192">
                <a:extLst>
                  <a:ext uri="{FF2B5EF4-FFF2-40B4-BE49-F238E27FC236}">
                    <a16:creationId xmlns:a16="http://schemas.microsoft.com/office/drawing/2014/main" id="{EA3C2917-FBC3-45C2-87FE-456ED2DDCAA2}"/>
                  </a:ext>
                </a:extLst>
              </p:cNvPr>
              <p:cNvSpPr/>
              <p:nvPr/>
            </p:nvSpPr>
            <p:spPr>
              <a:xfrm>
                <a:off x="6945282" y="949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4" name="Ellipse 193">
                <a:extLst>
                  <a:ext uri="{FF2B5EF4-FFF2-40B4-BE49-F238E27FC236}">
                    <a16:creationId xmlns:a16="http://schemas.microsoft.com/office/drawing/2014/main" id="{F0F2AD01-D9B4-45C1-8D44-641B915F73C9}"/>
                  </a:ext>
                </a:extLst>
              </p:cNvPr>
              <p:cNvSpPr/>
              <p:nvPr/>
            </p:nvSpPr>
            <p:spPr>
              <a:xfrm>
                <a:off x="6945282" y="877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5" name="Ellipse 194">
                <a:extLst>
                  <a:ext uri="{FF2B5EF4-FFF2-40B4-BE49-F238E27FC236}">
                    <a16:creationId xmlns:a16="http://schemas.microsoft.com/office/drawing/2014/main" id="{87EE564C-046A-4BC8-8EE0-F5301C0C730B}"/>
                  </a:ext>
                </a:extLst>
              </p:cNvPr>
              <p:cNvSpPr/>
              <p:nvPr/>
            </p:nvSpPr>
            <p:spPr>
              <a:xfrm>
                <a:off x="6945282" y="8055454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6" name="Ellipse 195">
                <a:extLst>
                  <a:ext uri="{FF2B5EF4-FFF2-40B4-BE49-F238E27FC236}">
                    <a16:creationId xmlns:a16="http://schemas.microsoft.com/office/drawing/2014/main" id="{804E751A-A690-4876-9EA5-8D7A4F895272}"/>
                  </a:ext>
                </a:extLst>
              </p:cNvPr>
              <p:cNvSpPr/>
              <p:nvPr/>
            </p:nvSpPr>
            <p:spPr>
              <a:xfrm>
                <a:off x="7391086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7" name="Ellipse 196">
                <a:extLst>
                  <a:ext uri="{FF2B5EF4-FFF2-40B4-BE49-F238E27FC236}">
                    <a16:creationId xmlns:a16="http://schemas.microsoft.com/office/drawing/2014/main" id="{3B34BC0B-7239-430A-BBD7-1D3C95120726}"/>
                  </a:ext>
                </a:extLst>
              </p:cNvPr>
              <p:cNvSpPr/>
              <p:nvPr/>
            </p:nvSpPr>
            <p:spPr>
              <a:xfrm>
                <a:off x="7391086" y="841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8" name="Ellipse 197">
                <a:extLst>
                  <a:ext uri="{FF2B5EF4-FFF2-40B4-BE49-F238E27FC236}">
                    <a16:creationId xmlns:a16="http://schemas.microsoft.com/office/drawing/2014/main" id="{788B1092-303C-4C6A-A1DE-2BBCA8389CAC}"/>
                  </a:ext>
                </a:extLst>
              </p:cNvPr>
              <p:cNvSpPr/>
              <p:nvPr/>
            </p:nvSpPr>
            <p:spPr>
              <a:xfrm>
                <a:off x="7391086" y="76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9" name="Ellipse 198">
                <a:extLst>
                  <a:ext uri="{FF2B5EF4-FFF2-40B4-BE49-F238E27FC236}">
                    <a16:creationId xmlns:a16="http://schemas.microsoft.com/office/drawing/2014/main" id="{F51FB36E-294D-4FA2-9C18-027EA4528E4A}"/>
                  </a:ext>
                </a:extLst>
              </p:cNvPr>
              <p:cNvSpPr/>
              <p:nvPr/>
            </p:nvSpPr>
            <p:spPr>
              <a:xfrm>
                <a:off x="6494058" y="1057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0" name="Ellipse 199">
                <a:extLst>
                  <a:ext uri="{FF2B5EF4-FFF2-40B4-BE49-F238E27FC236}">
                    <a16:creationId xmlns:a16="http://schemas.microsoft.com/office/drawing/2014/main" id="{21C98C17-14D6-44FF-9667-445E1555A3BB}"/>
                  </a:ext>
                </a:extLst>
              </p:cNvPr>
              <p:cNvSpPr/>
              <p:nvPr/>
            </p:nvSpPr>
            <p:spPr>
              <a:xfrm>
                <a:off x="6945282" y="1021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1" name="Ellipse 200">
                <a:extLst>
                  <a:ext uri="{FF2B5EF4-FFF2-40B4-BE49-F238E27FC236}">
                    <a16:creationId xmlns:a16="http://schemas.microsoft.com/office/drawing/2014/main" id="{479800D5-D9C9-4854-AB35-65211E9972F5}"/>
                  </a:ext>
                </a:extLst>
              </p:cNvPr>
              <p:cNvSpPr/>
              <p:nvPr/>
            </p:nvSpPr>
            <p:spPr>
              <a:xfrm>
                <a:off x="7391086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DC3DF984-3F30-411B-B8EB-401593BB628D}"/>
                  </a:ext>
                </a:extLst>
              </p:cNvPr>
              <p:cNvSpPr/>
              <p:nvPr/>
            </p:nvSpPr>
            <p:spPr>
              <a:xfrm>
                <a:off x="7836890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3" name="Ellipse 202">
                <a:extLst>
                  <a:ext uri="{FF2B5EF4-FFF2-40B4-BE49-F238E27FC236}">
                    <a16:creationId xmlns:a16="http://schemas.microsoft.com/office/drawing/2014/main" id="{7F15DE23-AA53-4405-8CA5-E8E434278DC9}"/>
                  </a:ext>
                </a:extLst>
              </p:cNvPr>
              <p:cNvSpPr/>
              <p:nvPr/>
            </p:nvSpPr>
            <p:spPr>
              <a:xfrm>
                <a:off x="7836890" y="805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4" name="Ellipse 203">
                <a:extLst>
                  <a:ext uri="{FF2B5EF4-FFF2-40B4-BE49-F238E27FC236}">
                    <a16:creationId xmlns:a16="http://schemas.microsoft.com/office/drawing/2014/main" id="{1502FC3F-7471-4C6D-8114-8C993A1CA118}"/>
                  </a:ext>
                </a:extLst>
              </p:cNvPr>
              <p:cNvSpPr/>
              <p:nvPr/>
            </p:nvSpPr>
            <p:spPr>
              <a:xfrm>
                <a:off x="7836890" y="73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5" name="Ellipse 204">
                <a:extLst>
                  <a:ext uri="{FF2B5EF4-FFF2-40B4-BE49-F238E27FC236}">
                    <a16:creationId xmlns:a16="http://schemas.microsoft.com/office/drawing/2014/main" id="{A1BC0375-B792-4FA7-88FE-02FD13A58CAC}"/>
                  </a:ext>
                </a:extLst>
              </p:cNvPr>
              <p:cNvSpPr/>
              <p:nvPr/>
            </p:nvSpPr>
            <p:spPr>
              <a:xfrm>
                <a:off x="7836890" y="94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6" name="Ellipse 205">
                <a:extLst>
                  <a:ext uri="{FF2B5EF4-FFF2-40B4-BE49-F238E27FC236}">
                    <a16:creationId xmlns:a16="http://schemas.microsoft.com/office/drawing/2014/main" id="{70E388F5-D8E6-4972-8542-7DCF2FB8685E}"/>
                  </a:ext>
                </a:extLst>
              </p:cNvPr>
              <p:cNvSpPr/>
              <p:nvPr/>
            </p:nvSpPr>
            <p:spPr>
              <a:xfrm>
                <a:off x="6494058" y="1129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7" name="Ellipse 206">
                <a:extLst>
                  <a:ext uri="{FF2B5EF4-FFF2-40B4-BE49-F238E27FC236}">
                    <a16:creationId xmlns:a16="http://schemas.microsoft.com/office/drawing/2014/main" id="{A92F3C9A-A02D-4F2C-B32B-1B77F40DDEC0}"/>
                  </a:ext>
                </a:extLst>
              </p:cNvPr>
              <p:cNvSpPr/>
              <p:nvPr/>
            </p:nvSpPr>
            <p:spPr>
              <a:xfrm>
                <a:off x="6945282" y="10935454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8" name="Ellipse 207">
                <a:extLst>
                  <a:ext uri="{FF2B5EF4-FFF2-40B4-BE49-F238E27FC236}">
                    <a16:creationId xmlns:a16="http://schemas.microsoft.com/office/drawing/2014/main" id="{013BD4DE-D839-4138-B89A-83B94C3A2594}"/>
                  </a:ext>
                </a:extLst>
              </p:cNvPr>
              <p:cNvSpPr/>
              <p:nvPr/>
            </p:nvSpPr>
            <p:spPr>
              <a:xfrm>
                <a:off x="7391086" y="105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9" name="Ellipse 208">
                <a:extLst>
                  <a:ext uri="{FF2B5EF4-FFF2-40B4-BE49-F238E27FC236}">
                    <a16:creationId xmlns:a16="http://schemas.microsoft.com/office/drawing/2014/main" id="{99C5EFDB-EA19-41DA-9572-1FD4332B96DD}"/>
                  </a:ext>
                </a:extLst>
              </p:cNvPr>
              <p:cNvSpPr/>
              <p:nvPr/>
            </p:nvSpPr>
            <p:spPr>
              <a:xfrm>
                <a:off x="7836890" y="102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0" name="Ellipse 209">
                <a:extLst>
                  <a:ext uri="{FF2B5EF4-FFF2-40B4-BE49-F238E27FC236}">
                    <a16:creationId xmlns:a16="http://schemas.microsoft.com/office/drawing/2014/main" id="{A1CB0F67-151F-446C-8166-2FAC7FEAB0C4}"/>
                  </a:ext>
                </a:extLst>
              </p:cNvPr>
              <p:cNvSpPr/>
              <p:nvPr/>
            </p:nvSpPr>
            <p:spPr>
              <a:xfrm>
                <a:off x="8284907" y="841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1" name="Ellipse 210">
                <a:extLst>
                  <a:ext uri="{FF2B5EF4-FFF2-40B4-BE49-F238E27FC236}">
                    <a16:creationId xmlns:a16="http://schemas.microsoft.com/office/drawing/2014/main" id="{C72AAC41-EF1E-492C-8840-FDC0A38F8E68}"/>
                  </a:ext>
                </a:extLst>
              </p:cNvPr>
              <p:cNvSpPr/>
              <p:nvPr/>
            </p:nvSpPr>
            <p:spPr>
              <a:xfrm>
                <a:off x="8284907" y="769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2" name="Ellipse 211">
                <a:extLst>
                  <a:ext uri="{FF2B5EF4-FFF2-40B4-BE49-F238E27FC236}">
                    <a16:creationId xmlns:a16="http://schemas.microsoft.com/office/drawing/2014/main" id="{B427BD32-DD3B-45CE-B924-0841352C1AD5}"/>
                  </a:ext>
                </a:extLst>
              </p:cNvPr>
              <p:cNvSpPr/>
              <p:nvPr/>
            </p:nvSpPr>
            <p:spPr>
              <a:xfrm>
                <a:off x="8284907" y="697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3" name="Ellipse 212">
                <a:extLst>
                  <a:ext uri="{FF2B5EF4-FFF2-40B4-BE49-F238E27FC236}">
                    <a16:creationId xmlns:a16="http://schemas.microsoft.com/office/drawing/2014/main" id="{5F39C8A2-4BE1-4FCA-AFB2-A1A72BFCA652}"/>
                  </a:ext>
                </a:extLst>
              </p:cNvPr>
              <p:cNvSpPr/>
              <p:nvPr/>
            </p:nvSpPr>
            <p:spPr>
              <a:xfrm>
                <a:off x="8284907" y="913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4" name="Ellipse 213">
                <a:extLst>
                  <a:ext uri="{FF2B5EF4-FFF2-40B4-BE49-F238E27FC236}">
                    <a16:creationId xmlns:a16="http://schemas.microsoft.com/office/drawing/2014/main" id="{3DADED58-4936-4795-A63E-42F21EE7D363}"/>
                  </a:ext>
                </a:extLst>
              </p:cNvPr>
              <p:cNvSpPr/>
              <p:nvPr/>
            </p:nvSpPr>
            <p:spPr>
              <a:xfrm>
                <a:off x="8284907" y="9854721"/>
                <a:ext cx="360000" cy="360000"/>
              </a:xfrm>
              <a:prstGeom prst="ellipse">
                <a:avLst/>
              </a:prstGeom>
              <a:solidFill>
                <a:srgbClr val="FF7F2B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5" name="Gerader Verbinder 214">
                <a:extLst>
                  <a:ext uri="{FF2B5EF4-FFF2-40B4-BE49-F238E27FC236}">
                    <a16:creationId xmlns:a16="http://schemas.microsoft.com/office/drawing/2014/main" id="{07E30FD6-7D50-43F6-AD97-3C210516AA32}"/>
                  </a:ext>
                </a:extLst>
              </p:cNvPr>
              <p:cNvCxnSpPr>
                <a:cxnSpLocks/>
                <a:stCxn id="198" idx="6"/>
                <a:endCxn id="189" idx="2"/>
              </p:cNvCxnSpPr>
              <p:nvPr/>
            </p:nvCxnSpPr>
            <p:spPr>
              <a:xfrm>
                <a:off x="7751086" y="7874721"/>
                <a:ext cx="2475371" cy="72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Gerader Verbinder 215">
                <a:extLst>
                  <a:ext uri="{FF2B5EF4-FFF2-40B4-BE49-F238E27FC236}">
                    <a16:creationId xmlns:a16="http://schemas.microsoft.com/office/drawing/2014/main" id="{83A1DD24-7F00-4258-83DD-F8A26CCF279A}"/>
                  </a:ext>
                </a:extLst>
              </p:cNvPr>
              <p:cNvCxnSpPr>
                <a:cxnSpLocks/>
                <a:stCxn id="195" idx="6"/>
                <a:endCxn id="189" idx="2"/>
              </p:cNvCxnSpPr>
              <p:nvPr/>
            </p:nvCxnSpPr>
            <p:spPr>
              <a:xfrm>
                <a:off x="7305282" y="8235454"/>
                <a:ext cx="2921175" cy="36575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Gerader Verbinder 216">
                <a:extLst>
                  <a:ext uri="{FF2B5EF4-FFF2-40B4-BE49-F238E27FC236}">
                    <a16:creationId xmlns:a16="http://schemas.microsoft.com/office/drawing/2014/main" id="{9F193956-FFF0-42A1-B16A-3E6E167ED16B}"/>
                  </a:ext>
                </a:extLst>
              </p:cNvPr>
              <p:cNvCxnSpPr>
                <a:cxnSpLocks/>
                <a:stCxn id="204" idx="6"/>
                <a:endCxn id="189" idx="2"/>
              </p:cNvCxnSpPr>
              <p:nvPr/>
            </p:nvCxnSpPr>
            <p:spPr>
              <a:xfrm>
                <a:off x="8196890" y="7514721"/>
                <a:ext cx="2029567" cy="108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r Verbinder 217">
                <a:extLst>
                  <a:ext uri="{FF2B5EF4-FFF2-40B4-BE49-F238E27FC236}">
                    <a16:creationId xmlns:a16="http://schemas.microsoft.com/office/drawing/2014/main" id="{94E84E14-D77B-423C-B7B0-1C79F4547AC2}"/>
                  </a:ext>
                </a:extLst>
              </p:cNvPr>
              <p:cNvCxnSpPr>
                <a:cxnSpLocks/>
                <a:stCxn id="203" idx="6"/>
                <a:endCxn id="189" idx="2"/>
              </p:cNvCxnSpPr>
              <p:nvPr/>
            </p:nvCxnSpPr>
            <p:spPr>
              <a:xfrm>
                <a:off x="8196890" y="8234721"/>
                <a:ext cx="2029567" cy="36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Gerader Verbinder 218">
                <a:extLst>
                  <a:ext uri="{FF2B5EF4-FFF2-40B4-BE49-F238E27FC236}">
                    <a16:creationId xmlns:a16="http://schemas.microsoft.com/office/drawing/2014/main" id="{A4FCFEF1-B033-4E44-B3CC-F6ED9C5E5803}"/>
                  </a:ext>
                </a:extLst>
              </p:cNvPr>
              <p:cNvCxnSpPr>
                <a:cxnSpLocks/>
                <a:stCxn id="194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35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Gerader Verbinder 219">
                <a:extLst>
                  <a:ext uri="{FF2B5EF4-FFF2-40B4-BE49-F238E27FC236}">
                    <a16:creationId xmlns:a16="http://schemas.microsoft.com/office/drawing/2014/main" id="{2A944F3B-E974-44B9-AC38-325C815BBBF8}"/>
                  </a:ext>
                </a:extLst>
              </p:cNvPr>
              <p:cNvCxnSpPr>
                <a:cxnSpLocks/>
                <a:stCxn id="197" idx="6"/>
                <a:endCxn id="189" idx="2"/>
              </p:cNvCxnSpPr>
              <p:nvPr/>
            </p:nvCxnSpPr>
            <p:spPr>
              <a:xfrm>
                <a:off x="7751086" y="8594721"/>
                <a:ext cx="2475371" cy="6489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Gerader Verbinder 220">
                <a:extLst>
                  <a:ext uri="{FF2B5EF4-FFF2-40B4-BE49-F238E27FC236}">
                    <a16:creationId xmlns:a16="http://schemas.microsoft.com/office/drawing/2014/main" id="{1F25B7D5-3EDB-4F8B-B825-3081AF84722C}"/>
                  </a:ext>
                </a:extLst>
              </p:cNvPr>
              <p:cNvCxnSpPr>
                <a:cxnSpLocks/>
                <a:stCxn id="202" idx="6"/>
                <a:endCxn id="189" idx="2"/>
              </p:cNvCxnSpPr>
              <p:nvPr/>
            </p:nvCxnSpPr>
            <p:spPr>
              <a:xfrm flipV="1">
                <a:off x="8196890" y="8601210"/>
                <a:ext cx="2029567" cy="35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Gerader Verbinder 221">
                <a:extLst>
                  <a:ext uri="{FF2B5EF4-FFF2-40B4-BE49-F238E27FC236}">
                    <a16:creationId xmlns:a16="http://schemas.microsoft.com/office/drawing/2014/main" id="{D791D0EF-06D1-41BB-8986-60A200545F8A}"/>
                  </a:ext>
                </a:extLst>
              </p:cNvPr>
              <p:cNvCxnSpPr>
                <a:cxnSpLocks/>
                <a:stCxn id="193" idx="6"/>
                <a:endCxn id="189" idx="2"/>
              </p:cNvCxnSpPr>
              <p:nvPr/>
            </p:nvCxnSpPr>
            <p:spPr>
              <a:xfrm flipV="1">
                <a:off x="7305282" y="8601210"/>
                <a:ext cx="2921175" cy="107424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Gerader Verbinder 222">
                <a:extLst>
                  <a:ext uri="{FF2B5EF4-FFF2-40B4-BE49-F238E27FC236}">
                    <a16:creationId xmlns:a16="http://schemas.microsoft.com/office/drawing/2014/main" id="{1C2893A1-8C5B-4772-807B-A406272FDE45}"/>
                  </a:ext>
                </a:extLst>
              </p:cNvPr>
              <p:cNvCxnSpPr>
                <a:cxnSpLocks/>
                <a:stCxn id="196" idx="6"/>
                <a:endCxn id="189" idx="2"/>
              </p:cNvCxnSpPr>
              <p:nvPr/>
            </p:nvCxnSpPr>
            <p:spPr>
              <a:xfrm flipV="1">
                <a:off x="7751086" y="8601210"/>
                <a:ext cx="2475371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48" name="Grafik 447">
                <a:extLst>
                  <a:ext uri="{FF2B5EF4-FFF2-40B4-BE49-F238E27FC236}">
                    <a16:creationId xmlns:a16="http://schemas.microsoft.com/office/drawing/2014/main" id="{73CE9111-C43E-4ADF-83C3-DD1F9C7852D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1673" y="7373446"/>
                <a:ext cx="744507" cy="689104"/>
              </a:xfrm>
              <a:prstGeom prst="rect">
                <a:avLst/>
              </a:prstGeom>
            </p:spPr>
          </p:pic>
          <p:pic>
            <p:nvPicPr>
              <p:cNvPr id="225" name="Grafik 224">
                <a:extLst>
                  <a:ext uri="{FF2B5EF4-FFF2-40B4-BE49-F238E27FC236}">
                    <a16:creationId xmlns:a16="http://schemas.microsoft.com/office/drawing/2014/main" id="{E5787E36-6D09-434C-BA1A-2BF01C7C3DB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7167" y="11364593"/>
                <a:ext cx="280368" cy="221721"/>
              </a:xfrm>
              <a:prstGeom prst="rect">
                <a:avLst/>
              </a:prstGeom>
            </p:spPr>
          </p:pic>
          <p:sp>
            <p:nvSpPr>
              <p:cNvPr id="168" name="Ellipse 167">
                <a:extLst>
                  <a:ext uri="{FF2B5EF4-FFF2-40B4-BE49-F238E27FC236}">
                    <a16:creationId xmlns:a16="http://schemas.microsoft.com/office/drawing/2014/main" id="{840E66C2-A12C-43A7-9B7A-95426780D03A}"/>
                  </a:ext>
                </a:extLst>
              </p:cNvPr>
              <p:cNvSpPr/>
              <p:nvPr/>
            </p:nvSpPr>
            <p:spPr>
              <a:xfrm>
                <a:off x="9779373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Ellipse 168">
                <a:extLst>
                  <a:ext uri="{FF2B5EF4-FFF2-40B4-BE49-F238E27FC236}">
                    <a16:creationId xmlns:a16="http://schemas.microsoft.com/office/drawing/2014/main" id="{36390137-778D-42CD-8EE8-63BF0131EA50}"/>
                  </a:ext>
                </a:extLst>
              </p:cNvPr>
              <p:cNvSpPr/>
              <p:nvPr/>
            </p:nvSpPr>
            <p:spPr>
              <a:xfrm>
                <a:off x="10226457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Ellipse 170">
                <a:extLst>
                  <a:ext uri="{FF2B5EF4-FFF2-40B4-BE49-F238E27FC236}">
                    <a16:creationId xmlns:a16="http://schemas.microsoft.com/office/drawing/2014/main" id="{17FB02D5-864E-4A80-9172-D154678012FF}"/>
                  </a:ext>
                </a:extLst>
              </p:cNvPr>
              <p:cNvSpPr/>
              <p:nvPr/>
            </p:nvSpPr>
            <p:spPr>
              <a:xfrm>
                <a:off x="9779373" y="949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2" name="Ellipse 171">
                <a:extLst>
                  <a:ext uri="{FF2B5EF4-FFF2-40B4-BE49-F238E27FC236}">
                    <a16:creationId xmlns:a16="http://schemas.microsoft.com/office/drawing/2014/main" id="{FCD3010C-48E7-4340-AA6E-CB02299683AD}"/>
                  </a:ext>
                </a:extLst>
              </p:cNvPr>
              <p:cNvSpPr/>
              <p:nvPr/>
            </p:nvSpPr>
            <p:spPr>
              <a:xfrm>
                <a:off x="10675945" y="877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3" name="Ellipse 172">
                <a:extLst>
                  <a:ext uri="{FF2B5EF4-FFF2-40B4-BE49-F238E27FC236}">
                    <a16:creationId xmlns:a16="http://schemas.microsoft.com/office/drawing/2014/main" id="{D1F7BD92-D457-46AA-849E-2CEA6C065F40}"/>
                  </a:ext>
                </a:extLst>
              </p:cNvPr>
              <p:cNvSpPr/>
              <p:nvPr/>
            </p:nvSpPr>
            <p:spPr>
              <a:xfrm>
                <a:off x="10675945" y="8061210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4" name="Ellipse 173">
                <a:extLst>
                  <a:ext uri="{FF2B5EF4-FFF2-40B4-BE49-F238E27FC236}">
                    <a16:creationId xmlns:a16="http://schemas.microsoft.com/office/drawing/2014/main" id="{845BC94F-615C-49E6-A59C-911104941E2A}"/>
                  </a:ext>
                </a:extLst>
              </p:cNvPr>
              <p:cNvSpPr/>
              <p:nvPr/>
            </p:nvSpPr>
            <p:spPr>
              <a:xfrm>
                <a:off x="10221818" y="984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5" name="Ellipse 174">
                <a:extLst>
                  <a:ext uri="{FF2B5EF4-FFF2-40B4-BE49-F238E27FC236}">
                    <a16:creationId xmlns:a16="http://schemas.microsoft.com/office/drawing/2014/main" id="{CFC38782-BA41-4CBC-843F-111CEEF8B169}"/>
                  </a:ext>
                </a:extLst>
              </p:cNvPr>
              <p:cNvSpPr/>
              <p:nvPr/>
            </p:nvSpPr>
            <p:spPr>
              <a:xfrm>
                <a:off x="9774734" y="1020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6" name="Ellipse 175">
                <a:extLst>
                  <a:ext uri="{FF2B5EF4-FFF2-40B4-BE49-F238E27FC236}">
                    <a16:creationId xmlns:a16="http://schemas.microsoft.com/office/drawing/2014/main" id="{E4024AE3-68A2-4B59-8AD6-0CD6236BC1F4}"/>
                  </a:ext>
                </a:extLst>
              </p:cNvPr>
              <p:cNvSpPr/>
              <p:nvPr/>
            </p:nvSpPr>
            <p:spPr>
              <a:xfrm>
                <a:off x="10671306" y="9482517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7" name="Ellipse 176">
                <a:extLst>
                  <a:ext uri="{FF2B5EF4-FFF2-40B4-BE49-F238E27FC236}">
                    <a16:creationId xmlns:a16="http://schemas.microsoft.com/office/drawing/2014/main" id="{215A330B-57D0-496A-BE4E-91F2253CF99E}"/>
                  </a:ext>
                </a:extLst>
              </p:cNvPr>
              <p:cNvSpPr/>
              <p:nvPr/>
            </p:nvSpPr>
            <p:spPr>
              <a:xfrm>
                <a:off x="13056939" y="9134721"/>
                <a:ext cx="360000" cy="360000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78" name="Gerader Verbinder 177">
                <a:extLst>
                  <a:ext uri="{FF2B5EF4-FFF2-40B4-BE49-F238E27FC236}">
                    <a16:creationId xmlns:a16="http://schemas.microsoft.com/office/drawing/2014/main" id="{49BC4394-CF01-40D1-BE07-D1A4FF814031}"/>
                  </a:ext>
                </a:extLst>
              </p:cNvPr>
              <p:cNvCxnSpPr>
                <a:cxnSpLocks/>
                <a:stCxn id="173" idx="6"/>
                <a:endCxn id="177" idx="2"/>
              </p:cNvCxnSpPr>
              <p:nvPr/>
            </p:nvCxnSpPr>
            <p:spPr>
              <a:xfrm>
                <a:off x="11035945" y="8241210"/>
                <a:ext cx="2020994" cy="107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Gerader Verbinder 178">
                <a:extLst>
                  <a:ext uri="{FF2B5EF4-FFF2-40B4-BE49-F238E27FC236}">
                    <a16:creationId xmlns:a16="http://schemas.microsoft.com/office/drawing/2014/main" id="{EAE7B9B6-494E-4994-A698-FB8E54651648}"/>
                  </a:ext>
                </a:extLst>
              </p:cNvPr>
              <p:cNvCxnSpPr>
                <a:cxnSpLocks/>
                <a:stCxn id="189" idx="6"/>
                <a:endCxn id="177" idx="2"/>
              </p:cNvCxnSpPr>
              <p:nvPr/>
            </p:nvCxnSpPr>
            <p:spPr>
              <a:xfrm>
                <a:off x="10586457" y="8601210"/>
                <a:ext cx="2470482" cy="71351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Gerader Verbinder 179">
                <a:extLst>
                  <a:ext uri="{FF2B5EF4-FFF2-40B4-BE49-F238E27FC236}">
                    <a16:creationId xmlns:a16="http://schemas.microsoft.com/office/drawing/2014/main" id="{6F0F2A82-9411-4774-916A-501478B77F0F}"/>
                  </a:ext>
                </a:extLst>
              </p:cNvPr>
              <p:cNvCxnSpPr>
                <a:cxnSpLocks/>
                <a:stCxn id="168" idx="6"/>
                <a:endCxn id="177" idx="2"/>
              </p:cNvCxnSpPr>
              <p:nvPr/>
            </p:nvCxnSpPr>
            <p:spPr>
              <a:xfrm>
                <a:off x="10139373" y="895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>
                <a:extLst>
                  <a:ext uri="{FF2B5EF4-FFF2-40B4-BE49-F238E27FC236}">
                    <a16:creationId xmlns:a16="http://schemas.microsoft.com/office/drawing/2014/main" id="{BF841B17-DA1E-4C2D-8441-388866B0821E}"/>
                  </a:ext>
                </a:extLst>
              </p:cNvPr>
              <p:cNvCxnSpPr>
                <a:cxnSpLocks/>
                <a:stCxn id="172" idx="6"/>
                <a:endCxn id="177" idx="2"/>
              </p:cNvCxnSpPr>
              <p:nvPr/>
            </p:nvCxnSpPr>
            <p:spPr>
              <a:xfrm>
                <a:off x="11035945" y="8954721"/>
                <a:ext cx="2020994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>
                <a:extLst>
                  <a:ext uri="{FF2B5EF4-FFF2-40B4-BE49-F238E27FC236}">
                    <a16:creationId xmlns:a16="http://schemas.microsoft.com/office/drawing/2014/main" id="{927249A2-B0C8-464F-B579-2BCBBFBDEE0D}"/>
                  </a:ext>
                </a:extLst>
              </p:cNvPr>
              <p:cNvCxnSpPr>
                <a:cxnSpLocks/>
                <a:stCxn id="169" idx="6"/>
                <a:endCxn id="177" idx="2"/>
              </p:cNvCxnSpPr>
              <p:nvPr/>
            </p:nvCxnSpPr>
            <p:spPr>
              <a:xfrm>
                <a:off x="10586457" y="9314721"/>
                <a:ext cx="2470482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>
                <a:extLst>
                  <a:ext uri="{FF2B5EF4-FFF2-40B4-BE49-F238E27FC236}">
                    <a16:creationId xmlns:a16="http://schemas.microsoft.com/office/drawing/2014/main" id="{B7E36B9D-1B07-4629-B9D6-658A81CA7EA9}"/>
                  </a:ext>
                </a:extLst>
              </p:cNvPr>
              <p:cNvCxnSpPr>
                <a:cxnSpLocks/>
                <a:stCxn id="171" idx="6"/>
                <a:endCxn id="177" idx="2"/>
              </p:cNvCxnSpPr>
              <p:nvPr/>
            </p:nvCxnSpPr>
            <p:spPr>
              <a:xfrm flipV="1">
                <a:off x="10139373" y="9314721"/>
                <a:ext cx="2917566" cy="3600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>
                <a:extLst>
                  <a:ext uri="{FF2B5EF4-FFF2-40B4-BE49-F238E27FC236}">
                    <a16:creationId xmlns:a16="http://schemas.microsoft.com/office/drawing/2014/main" id="{1CDCB962-8564-4F08-A01C-41B00A81FDD1}"/>
                  </a:ext>
                </a:extLst>
              </p:cNvPr>
              <p:cNvCxnSpPr>
                <a:cxnSpLocks/>
                <a:stCxn id="175" idx="6"/>
                <a:endCxn id="177" idx="2"/>
              </p:cNvCxnSpPr>
              <p:nvPr/>
            </p:nvCxnSpPr>
            <p:spPr>
              <a:xfrm flipV="1">
                <a:off x="10134734" y="9314721"/>
                <a:ext cx="2922205" cy="106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Gerader Verbinder 184">
                <a:extLst>
                  <a:ext uri="{FF2B5EF4-FFF2-40B4-BE49-F238E27FC236}">
                    <a16:creationId xmlns:a16="http://schemas.microsoft.com/office/drawing/2014/main" id="{137AA7C0-4042-4E33-B617-B2810035FC0A}"/>
                  </a:ext>
                </a:extLst>
              </p:cNvPr>
              <p:cNvCxnSpPr>
                <a:cxnSpLocks/>
                <a:stCxn id="174" idx="6"/>
                <a:endCxn id="177" idx="2"/>
              </p:cNvCxnSpPr>
              <p:nvPr/>
            </p:nvCxnSpPr>
            <p:spPr>
              <a:xfrm flipV="1">
                <a:off x="10581818" y="9314721"/>
                <a:ext cx="2475121" cy="70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Gerader Verbinder 185">
                <a:extLst>
                  <a:ext uri="{FF2B5EF4-FFF2-40B4-BE49-F238E27FC236}">
                    <a16:creationId xmlns:a16="http://schemas.microsoft.com/office/drawing/2014/main" id="{53CAB8C6-750B-47CF-8404-C904B011362C}"/>
                  </a:ext>
                </a:extLst>
              </p:cNvPr>
              <p:cNvCxnSpPr>
                <a:cxnSpLocks/>
                <a:stCxn id="176" idx="6"/>
                <a:endCxn id="177" idx="2"/>
              </p:cNvCxnSpPr>
              <p:nvPr/>
            </p:nvCxnSpPr>
            <p:spPr>
              <a:xfrm flipV="1">
                <a:off x="11031306" y="9314721"/>
                <a:ext cx="2025633" cy="347796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Gerade Verbindung mit Pfeil 426">
                <a:extLst>
                  <a:ext uri="{FF2B5EF4-FFF2-40B4-BE49-F238E27FC236}">
                    <a16:creationId xmlns:a16="http://schemas.microsoft.com/office/drawing/2014/main" id="{889AD79D-8F4C-4A2D-A287-36BF5370F1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4058" y="8054721"/>
                <a:ext cx="180000" cy="14751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5" name="Grafik 434">
                <a:extLst>
                  <a:ext uri="{FF2B5EF4-FFF2-40B4-BE49-F238E27FC236}">
                    <a16:creationId xmlns:a16="http://schemas.microsoft.com/office/drawing/2014/main" id="{BDC4E487-9CC1-4FCF-9A4F-8B476C88454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8605" y="7393605"/>
                <a:ext cx="1272292" cy="366995"/>
              </a:xfrm>
              <a:prstGeom prst="rect">
                <a:avLst/>
              </a:prstGeom>
            </p:spPr>
          </p:pic>
          <p:pic>
            <p:nvPicPr>
              <p:cNvPr id="492" name="Grafik 491">
                <a:extLst>
                  <a:ext uri="{FF2B5EF4-FFF2-40B4-BE49-F238E27FC236}">
                    <a16:creationId xmlns:a16="http://schemas.microsoft.com/office/drawing/2014/main" id="{D8ECA625-8925-4289-9A16-6F772A9AF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152121" y="5952463"/>
                <a:ext cx="2169636" cy="462820"/>
              </a:xfrm>
              <a:prstGeom prst="rect">
                <a:avLst/>
              </a:prstGeom>
            </p:spPr>
          </p:pic>
          <p:pic>
            <p:nvPicPr>
              <p:cNvPr id="493" name="Grafik 492">
                <a:extLst>
                  <a:ext uri="{FF2B5EF4-FFF2-40B4-BE49-F238E27FC236}">
                    <a16:creationId xmlns:a16="http://schemas.microsoft.com/office/drawing/2014/main" id="{19C79D5F-C918-454F-81DC-EE7AD6D97E0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6266" y="5952463"/>
                <a:ext cx="2087164" cy="455686"/>
              </a:xfrm>
              <a:prstGeom prst="rect">
                <a:avLst/>
              </a:prstGeom>
            </p:spPr>
          </p:pic>
          <p:pic>
            <p:nvPicPr>
              <p:cNvPr id="494" name="Grafik 493">
                <a:extLst>
                  <a:ext uri="{FF2B5EF4-FFF2-40B4-BE49-F238E27FC236}">
                    <a16:creationId xmlns:a16="http://schemas.microsoft.com/office/drawing/2014/main" id="{2A2E76F7-17AC-4981-B9CC-34EF7E8845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08415" y="5952463"/>
                <a:ext cx="1986805" cy="455629"/>
              </a:xfrm>
              <a:prstGeom prst="rect">
                <a:avLst/>
              </a:prstGeom>
            </p:spPr>
          </p:pic>
        </p:grpSp>
      </p:grpSp>
      <p:grpSp>
        <p:nvGrpSpPr>
          <p:cNvPr id="1052" name="Gruppieren 1051">
            <a:extLst>
              <a:ext uri="{FF2B5EF4-FFF2-40B4-BE49-F238E27FC236}">
                <a16:creationId xmlns:a16="http://schemas.microsoft.com/office/drawing/2014/main" id="{21E92C79-F957-4CDC-8D1B-E7BBB1696BF4}"/>
              </a:ext>
            </a:extLst>
          </p:cNvPr>
          <p:cNvGrpSpPr/>
          <p:nvPr/>
        </p:nvGrpSpPr>
        <p:grpSpPr>
          <a:xfrm>
            <a:off x="-4216747" y="2081650"/>
            <a:ext cx="12413637" cy="2522705"/>
            <a:chOff x="-2113734" y="1637219"/>
            <a:chExt cx="12413637" cy="2522705"/>
          </a:xfrm>
        </p:grpSpPr>
        <p:sp>
          <p:nvSpPr>
            <p:cNvPr id="1040" name="Rechteck: abgerundete Ecken 1039">
              <a:extLst>
                <a:ext uri="{FF2B5EF4-FFF2-40B4-BE49-F238E27FC236}">
                  <a16:creationId xmlns:a16="http://schemas.microsoft.com/office/drawing/2014/main" id="{BABA616E-9AAD-4673-A7ED-8269E7B2CDCA}"/>
                </a:ext>
              </a:extLst>
            </p:cNvPr>
            <p:cNvSpPr/>
            <p:nvPr/>
          </p:nvSpPr>
          <p:spPr>
            <a:xfrm>
              <a:off x="3112376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41" name="Gerade Verbindung mit Pfeil 1040">
              <a:extLst>
                <a:ext uri="{FF2B5EF4-FFF2-40B4-BE49-F238E27FC236}">
                  <a16:creationId xmlns:a16="http://schemas.microsoft.com/office/drawing/2014/main" id="{F69138FE-DB49-4CA4-A647-D0692372D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61248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Rechteck: abgerundete Ecken 1041">
              <a:extLst>
                <a:ext uri="{FF2B5EF4-FFF2-40B4-BE49-F238E27FC236}">
                  <a16:creationId xmlns:a16="http://schemas.microsoft.com/office/drawing/2014/main" id="{D5A5BCA0-0B97-4775-8D3D-72AEFADC4FAE}"/>
                </a:ext>
              </a:extLst>
            </p:cNvPr>
            <p:cNvSpPr/>
            <p:nvPr/>
          </p:nvSpPr>
          <p:spPr>
            <a:xfrm>
              <a:off x="6673624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3" name="Grafik 1012">
              <a:extLst>
                <a:ext uri="{FF2B5EF4-FFF2-40B4-BE49-F238E27FC236}">
                  <a16:creationId xmlns:a16="http://schemas.microsoft.com/office/drawing/2014/main" id="{E74EABAD-99ED-41FC-BF4E-9D38E35231C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4028" y="1677665"/>
              <a:ext cx="750333" cy="263291"/>
            </a:xfrm>
            <a:prstGeom prst="rect">
              <a:avLst/>
            </a:prstGeom>
          </p:spPr>
        </p:pic>
        <p:pic>
          <p:nvPicPr>
            <p:cNvPr id="1015" name="Grafik 1014">
              <a:extLst>
                <a:ext uri="{FF2B5EF4-FFF2-40B4-BE49-F238E27FC236}">
                  <a16:creationId xmlns:a16="http://schemas.microsoft.com/office/drawing/2014/main" id="{E1361C8E-2954-4974-AB0B-12C6E19A4B3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936" y="2497243"/>
              <a:ext cx="820933" cy="369096"/>
            </a:xfrm>
            <a:prstGeom prst="rect">
              <a:avLst/>
            </a:prstGeom>
          </p:spPr>
        </p:pic>
        <p:pic>
          <p:nvPicPr>
            <p:cNvPr id="1009" name="Grafik 1008">
              <a:extLst>
                <a:ext uri="{FF2B5EF4-FFF2-40B4-BE49-F238E27FC236}">
                  <a16:creationId xmlns:a16="http://schemas.microsoft.com/office/drawing/2014/main" id="{75318757-EACB-485E-8894-6500AB14D84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0058" y="3893923"/>
              <a:ext cx="822380" cy="266001"/>
            </a:xfrm>
            <a:prstGeom prst="rect">
              <a:avLst/>
            </a:prstGeom>
          </p:spPr>
        </p:pic>
        <p:pic>
          <p:nvPicPr>
            <p:cNvPr id="912" name="Grafik 911">
              <a:extLst>
                <a:ext uri="{FF2B5EF4-FFF2-40B4-BE49-F238E27FC236}">
                  <a16:creationId xmlns:a16="http://schemas.microsoft.com/office/drawing/2014/main" id="{B32C23B1-FC6F-43C1-9D90-933D992BC05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5386" y="1683356"/>
              <a:ext cx="739251" cy="260716"/>
            </a:xfrm>
            <a:prstGeom prst="rect">
              <a:avLst/>
            </a:prstGeom>
          </p:spPr>
        </p:pic>
        <p:pic>
          <p:nvPicPr>
            <p:cNvPr id="913" name="Grafik 912">
              <a:extLst>
                <a:ext uri="{FF2B5EF4-FFF2-40B4-BE49-F238E27FC236}">
                  <a16:creationId xmlns:a16="http://schemas.microsoft.com/office/drawing/2014/main" id="{88C93985-014B-40C8-983A-4B850BEA6B0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2410" y="2499099"/>
              <a:ext cx="807179" cy="366525"/>
            </a:xfrm>
            <a:prstGeom prst="rect">
              <a:avLst/>
            </a:prstGeom>
          </p:spPr>
        </p:pic>
        <p:pic>
          <p:nvPicPr>
            <p:cNvPr id="914" name="Grafik 913">
              <a:extLst>
                <a:ext uri="{FF2B5EF4-FFF2-40B4-BE49-F238E27FC236}">
                  <a16:creationId xmlns:a16="http://schemas.microsoft.com/office/drawing/2014/main" id="{3CA25B73-E0F4-4AB4-B57D-56254FE308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433" y="3895791"/>
              <a:ext cx="386636" cy="263400"/>
            </a:xfrm>
            <a:prstGeom prst="rect">
              <a:avLst/>
            </a:prstGeom>
          </p:spPr>
        </p:pic>
        <p:pic>
          <p:nvPicPr>
            <p:cNvPr id="915" name="Grafik 914">
              <a:extLst>
                <a:ext uri="{FF2B5EF4-FFF2-40B4-BE49-F238E27FC236}">
                  <a16:creationId xmlns:a16="http://schemas.microsoft.com/office/drawing/2014/main" id="{764DB4CE-66F9-4B55-A348-7B0A49482EE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2769880"/>
              <a:ext cx="390532" cy="370297"/>
            </a:xfrm>
            <a:prstGeom prst="rect">
              <a:avLst/>
            </a:prstGeom>
          </p:spPr>
        </p:pic>
        <p:pic>
          <p:nvPicPr>
            <p:cNvPr id="916" name="Grafik 915">
              <a:extLst>
                <a:ext uri="{FF2B5EF4-FFF2-40B4-BE49-F238E27FC236}">
                  <a16:creationId xmlns:a16="http://schemas.microsoft.com/office/drawing/2014/main" id="{880A7492-6FCC-4984-B328-26AB60250CF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9371" y="1905889"/>
              <a:ext cx="325501" cy="266112"/>
            </a:xfrm>
            <a:prstGeom prst="rect">
              <a:avLst/>
            </a:prstGeom>
          </p:spPr>
        </p:pic>
        <p:sp>
          <p:nvSpPr>
            <p:cNvPr id="960" name="Rechteck: abgerundete Ecken 959">
              <a:extLst>
                <a:ext uri="{FF2B5EF4-FFF2-40B4-BE49-F238E27FC236}">
                  <a16:creationId xmlns:a16="http://schemas.microsoft.com/office/drawing/2014/main" id="{F80295C4-557A-4FA2-BC83-5EDCEFAADB75}"/>
                </a:ext>
              </a:extLst>
            </p:cNvPr>
            <p:cNvSpPr/>
            <p:nvPr/>
          </p:nvSpPr>
          <p:spPr>
            <a:xfrm>
              <a:off x="-448872" y="1637219"/>
              <a:ext cx="2395820" cy="1722362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17" name="Grafik 1016">
              <a:extLst>
                <a:ext uri="{FF2B5EF4-FFF2-40B4-BE49-F238E27FC236}">
                  <a16:creationId xmlns:a16="http://schemas.microsoft.com/office/drawing/2014/main" id="{19CA7375-5022-4EDE-BA20-6C2B2AA671A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2512" y="1905889"/>
              <a:ext cx="752909" cy="265896"/>
            </a:xfrm>
            <a:prstGeom prst="rect">
              <a:avLst/>
            </a:prstGeom>
          </p:spPr>
        </p:pic>
        <p:pic>
          <p:nvPicPr>
            <p:cNvPr id="1019" name="Grafik 1018">
              <a:extLst>
                <a:ext uri="{FF2B5EF4-FFF2-40B4-BE49-F238E27FC236}">
                  <a16:creationId xmlns:a16="http://schemas.microsoft.com/office/drawing/2014/main" id="{782F77EA-96E8-428F-B219-F01BC6D6593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13734" y="2769880"/>
              <a:ext cx="823533" cy="371714"/>
            </a:xfrm>
            <a:prstGeom prst="rect">
              <a:avLst/>
            </a:prstGeom>
          </p:spPr>
        </p:pic>
        <p:pic>
          <p:nvPicPr>
            <p:cNvPr id="1011" name="Grafik 1010">
              <a:extLst>
                <a:ext uri="{FF2B5EF4-FFF2-40B4-BE49-F238E27FC236}">
                  <a16:creationId xmlns:a16="http://schemas.microsoft.com/office/drawing/2014/main" id="{4D3E321C-4CFC-490A-BD28-4516F809936A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36393" y="3888206"/>
              <a:ext cx="832923" cy="266001"/>
            </a:xfrm>
            <a:prstGeom prst="rect">
              <a:avLst/>
            </a:prstGeom>
          </p:spPr>
        </p:pic>
        <p:cxnSp>
          <p:nvCxnSpPr>
            <p:cNvPr id="966" name="Gerade Verbindung mit Pfeil 965">
              <a:extLst>
                <a:ext uri="{FF2B5EF4-FFF2-40B4-BE49-F238E27FC236}">
                  <a16:creationId xmlns:a16="http://schemas.microsoft.com/office/drawing/2014/main" id="{6EB11A46-8AA1-4839-87AB-B6FF36E94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026327" y="2036403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6" name="Gerade Verbindung mit Pfeil 975">
              <a:extLst>
                <a:ext uri="{FF2B5EF4-FFF2-40B4-BE49-F238E27FC236}">
                  <a16:creationId xmlns:a16="http://schemas.microsoft.com/office/drawing/2014/main" id="{B549D24B-D65A-44EB-BDFE-622C619522CB}"/>
                </a:ext>
              </a:extLst>
            </p:cNvPr>
            <p:cNvCxnSpPr>
              <a:cxnSpLocks/>
            </p:cNvCxnSpPr>
            <p:nvPr/>
          </p:nvCxnSpPr>
          <p:spPr>
            <a:xfrm>
              <a:off x="-1026327" y="2963064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Gerade Verbindung mit Pfeil 983">
              <a:extLst>
                <a:ext uri="{FF2B5EF4-FFF2-40B4-BE49-F238E27FC236}">
                  <a16:creationId xmlns:a16="http://schemas.microsoft.com/office/drawing/2014/main" id="{69D04255-277E-4AEF-A43C-C40E2ED85E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Gerade Verbindung mit Pfeil 1035">
              <a:extLst>
                <a:ext uri="{FF2B5EF4-FFF2-40B4-BE49-F238E27FC236}">
                  <a16:creationId xmlns:a16="http://schemas.microsoft.com/office/drawing/2014/main" id="{E7C287BD-E13F-4845-90E0-E454D62C1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948" y="2036403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Gerade Verbindung mit Pfeil 1036">
              <a:extLst>
                <a:ext uri="{FF2B5EF4-FFF2-40B4-BE49-F238E27FC236}">
                  <a16:creationId xmlns:a16="http://schemas.microsoft.com/office/drawing/2014/main" id="{A146AEFE-3E0A-46E2-A5C4-D1ADBD397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5984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Gerade Verbindung mit Pfeil 1042">
              <a:extLst>
                <a:ext uri="{FF2B5EF4-FFF2-40B4-BE49-F238E27FC236}">
                  <a16:creationId xmlns:a16="http://schemas.microsoft.com/office/drawing/2014/main" id="{4408E9FD-7B5E-4063-BF81-4501E9BE2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2496" y="3366840"/>
              <a:ext cx="0" cy="43308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Gerade Verbindung mit Pfeil 1047">
              <a:extLst>
                <a:ext uri="{FF2B5EF4-FFF2-40B4-BE49-F238E27FC236}">
                  <a16:creationId xmlns:a16="http://schemas.microsoft.com/office/drawing/2014/main" id="{A783C783-0ABC-4569-B327-77B24A8366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3624" y="2037600"/>
              <a:ext cx="1170000" cy="101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Gerade Verbindung mit Pfeil 1048">
              <a:extLst>
                <a:ext uri="{FF2B5EF4-FFF2-40B4-BE49-F238E27FC236}">
                  <a16:creationId xmlns:a16="http://schemas.microsoft.com/office/drawing/2014/main" id="{6ECDED55-CDE5-4FA7-84C7-8074516D30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02660" y="2962800"/>
              <a:ext cx="11709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Gerade Verbindung mit Pfeil 1049">
              <a:extLst>
                <a:ext uri="{FF2B5EF4-FFF2-40B4-BE49-F238E27FC236}">
                  <a16:creationId xmlns:a16="http://schemas.microsoft.com/office/drawing/2014/main" id="{5572B0AF-A1A6-4E5D-B6D3-0625305792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8702" y="2036139"/>
              <a:ext cx="582027" cy="101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Gerade Verbindung mit Pfeil 1050">
              <a:extLst>
                <a:ext uri="{FF2B5EF4-FFF2-40B4-BE49-F238E27FC236}">
                  <a16:creationId xmlns:a16="http://schemas.microsoft.com/office/drawing/2014/main" id="{5B646F52-73B6-4256-BDA8-F0F5A852A926}"/>
                </a:ext>
              </a:extLst>
            </p:cNvPr>
            <p:cNvCxnSpPr>
              <a:cxnSpLocks/>
            </p:cNvCxnSpPr>
            <p:nvPr/>
          </p:nvCxnSpPr>
          <p:spPr>
            <a:xfrm>
              <a:off x="9068702" y="2962800"/>
              <a:ext cx="5774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823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FCBF2EFA-201A-479F-A50D-5E4B6946CEAB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Behavioural</a:t>
            </a:r>
            <a:r>
              <a:rPr lang="de-DE" dirty="0"/>
              <a:t> </a:t>
            </a:r>
            <a:r>
              <a:rPr lang="de-DE" dirty="0" err="1"/>
              <a:t>Cloning</a:t>
            </a:r>
            <a:endParaRPr lang="en-GB" dirty="0"/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3FB6CC67-CC00-457C-B3E5-F32E60335441}"/>
              </a:ext>
            </a:extLst>
          </p:cNvPr>
          <p:cNvGrpSpPr/>
          <p:nvPr/>
        </p:nvGrpSpPr>
        <p:grpSpPr>
          <a:xfrm>
            <a:off x="2694807" y="591949"/>
            <a:ext cx="6802386" cy="6127154"/>
            <a:chOff x="3592648" y="730846"/>
            <a:chExt cx="6802386" cy="6127154"/>
          </a:xfrm>
        </p:grpSpPr>
        <p:sp>
          <p:nvSpPr>
            <p:cNvPr id="47" name="Rechteck: abgerundete Ecken 46">
              <a:extLst>
                <a:ext uri="{FF2B5EF4-FFF2-40B4-BE49-F238E27FC236}">
                  <a16:creationId xmlns:a16="http://schemas.microsoft.com/office/drawing/2014/main" id="{C9800E22-BFD8-473B-BB65-C16FB07867C8}"/>
                </a:ext>
              </a:extLst>
            </p:cNvPr>
            <p:cNvSpPr/>
            <p:nvPr/>
          </p:nvSpPr>
          <p:spPr>
            <a:xfrm>
              <a:off x="3592648" y="3895913"/>
              <a:ext cx="1926455" cy="1023151"/>
            </a:xfrm>
            <a:prstGeom prst="roundRect">
              <a:avLst/>
            </a:prstGeom>
            <a:solidFill>
              <a:srgbClr val="25B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Zylinder 10">
              <a:extLst>
                <a:ext uri="{FF2B5EF4-FFF2-40B4-BE49-F238E27FC236}">
                  <a16:creationId xmlns:a16="http://schemas.microsoft.com/office/drawing/2014/main" id="{661B0CD6-CEE3-47CF-B3FE-957262C8B09F}"/>
                </a:ext>
              </a:extLst>
            </p:cNvPr>
            <p:cNvSpPr/>
            <p:nvPr/>
          </p:nvSpPr>
          <p:spPr>
            <a:xfrm>
              <a:off x="3828392" y="2414719"/>
              <a:ext cx="1413836" cy="1023152"/>
            </a:xfrm>
            <a:prstGeom prst="can">
              <a:avLst/>
            </a:prstGeom>
            <a:solidFill>
              <a:srgbClr val="9FFD5F"/>
            </a:solidFill>
            <a:ln>
              <a:solidFill>
                <a:srgbClr val="9FFD5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C650A47E-4D69-4DF9-8006-0691F8B77056}"/>
                </a:ext>
              </a:extLst>
            </p:cNvPr>
            <p:cNvSpPr/>
            <p:nvPr/>
          </p:nvSpPr>
          <p:spPr>
            <a:xfrm>
              <a:off x="6884241" y="3331605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7" name="Grafik 16" descr="Mann">
              <a:extLst>
                <a:ext uri="{FF2B5EF4-FFF2-40B4-BE49-F238E27FC236}">
                  <a16:creationId xmlns:a16="http://schemas.microsoft.com/office/drawing/2014/main" id="{5C892F2E-DAA2-44F2-BA6C-025003B3D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290486" y="1428655"/>
              <a:ext cx="1081596" cy="1081596"/>
            </a:xfrm>
            <a:prstGeom prst="rect">
              <a:avLst/>
            </a:prstGeom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6710B7CB-8CA8-4CF8-9E7C-A3D53BA85209}"/>
                </a:ext>
              </a:extLst>
            </p:cNvPr>
            <p:cNvCxnSpPr/>
            <p:nvPr/>
          </p:nvCxnSpPr>
          <p:spPr>
            <a:xfrm>
              <a:off x="7882240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437DC6F-BE32-4A56-B0DD-4B0DAC4AECC5}"/>
                </a:ext>
              </a:extLst>
            </p:cNvPr>
            <p:cNvCxnSpPr>
              <a:cxnSpLocks/>
            </p:cNvCxnSpPr>
            <p:nvPr/>
          </p:nvCxnSpPr>
          <p:spPr>
            <a:xfrm>
              <a:off x="7831284" y="271554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C1F1851-46D0-4E58-8196-79251A4E82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6848" y="4502047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Verbinder: gewinkelt 22">
              <a:extLst>
                <a:ext uri="{FF2B5EF4-FFF2-40B4-BE49-F238E27FC236}">
                  <a16:creationId xmlns:a16="http://schemas.microsoft.com/office/drawing/2014/main" id="{60BBCEA5-F8DB-46C3-9ADE-A11BB7B9BBE3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 rot="10800000">
              <a:off x="4555876" y="5019473"/>
              <a:ext cx="2777941" cy="930637"/>
            </a:xfrm>
            <a:prstGeom prst="bentConnector3">
              <a:avLst>
                <a:gd name="adj1" fmla="val 99945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Verbinder: gewinkelt 23">
              <a:extLst>
                <a:ext uri="{FF2B5EF4-FFF2-40B4-BE49-F238E27FC236}">
                  <a16:creationId xmlns:a16="http://schemas.microsoft.com/office/drawing/2014/main" id="{4BED106B-E79F-437B-9111-14F678A7B0F1}"/>
                </a:ext>
              </a:extLst>
            </p:cNvPr>
            <p:cNvCxnSpPr>
              <a:cxnSpLocks/>
              <a:stCxn id="34" idx="3"/>
              <a:endCxn id="26" idx="3"/>
            </p:cNvCxnSpPr>
            <p:nvPr/>
          </p:nvCxnSpPr>
          <p:spPr>
            <a:xfrm flipV="1">
              <a:off x="8179880" y="1969453"/>
              <a:ext cx="1593993" cy="3980656"/>
            </a:xfrm>
            <a:prstGeom prst="bentConnector3">
              <a:avLst>
                <a:gd name="adj1" fmla="val 15640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7F12195A-2EDD-42DF-B1CD-C4F244AAEF6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8266825" y="1852513"/>
              <a:ext cx="1507048" cy="233880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9B268AEA-E580-4B4C-8FC3-FBC0A5467BD4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2868935"/>
              <a:ext cx="2206731" cy="235995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11EDF322-012C-483D-9FEE-317067C3516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046" y="4640653"/>
              <a:ext cx="1940823" cy="234432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8EC41DF2-D38D-4E69-BFAD-C4474551627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7220" y="4637107"/>
              <a:ext cx="2297814" cy="233880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30B25FDE-8426-4F71-86E6-6F74D402B20A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570" y="6073070"/>
              <a:ext cx="2169036" cy="239917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20C4B13D-F2C2-4883-913A-31F7DF17475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057" y="3578582"/>
              <a:ext cx="836768" cy="186253"/>
            </a:xfrm>
            <a:prstGeom prst="rect">
              <a:avLst/>
            </a:prstGeom>
          </p:spPr>
        </p:pic>
        <p:pic>
          <p:nvPicPr>
            <p:cNvPr id="32" name="Grafik 31">
              <a:extLst>
                <a:ext uri="{FF2B5EF4-FFF2-40B4-BE49-F238E27FC236}">
                  <a16:creationId xmlns:a16="http://schemas.microsoft.com/office/drawing/2014/main" id="{F7BDC6AD-FE06-4628-B947-21822FA9AC99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3122" y="3915982"/>
              <a:ext cx="1220137" cy="19757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DBE8C29F-5A75-48A9-8CA9-1025A4A9CC0F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3090" y="6073070"/>
              <a:ext cx="1795007" cy="186449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EFFF255-8F80-4084-A2A1-EB3496B876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7333816" y="5042218"/>
              <a:ext cx="846064" cy="1815782"/>
            </a:xfrm>
            <a:prstGeom prst="rect">
              <a:avLst/>
            </a:prstGeom>
          </p:spPr>
        </p:pic>
        <p:pic>
          <p:nvPicPr>
            <p:cNvPr id="59" name="Grafik 58">
              <a:extLst>
                <a:ext uri="{FF2B5EF4-FFF2-40B4-BE49-F238E27FC236}">
                  <a16:creationId xmlns:a16="http://schemas.microsoft.com/office/drawing/2014/main" id="{556240D0-8832-4D61-AAB3-09304FF83BC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765" y="2908181"/>
              <a:ext cx="812241" cy="238328"/>
            </a:xfrm>
            <a:prstGeom prst="rect">
              <a:avLst/>
            </a:prstGeom>
          </p:spPr>
        </p:pic>
        <p:pic>
          <p:nvPicPr>
            <p:cNvPr id="71" name="Grafik 70" descr="Kopf mit Zahnrädern">
              <a:extLst>
                <a:ext uri="{FF2B5EF4-FFF2-40B4-BE49-F238E27FC236}">
                  <a16:creationId xmlns:a16="http://schemas.microsoft.com/office/drawing/2014/main" id="{3419E0C5-2808-4CDA-AD55-FB10A0E796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021179" y="730846"/>
              <a:ext cx="1081596" cy="1081596"/>
            </a:xfrm>
            <a:prstGeom prst="rect">
              <a:avLst/>
            </a:prstGeom>
          </p:spPr>
        </p:pic>
        <p:pic>
          <p:nvPicPr>
            <p:cNvPr id="74" name="Grafik 73">
              <a:extLst>
                <a:ext uri="{FF2B5EF4-FFF2-40B4-BE49-F238E27FC236}">
                  <a16:creationId xmlns:a16="http://schemas.microsoft.com/office/drawing/2014/main" id="{363390AF-5183-4E71-BEF4-7544F7F6F99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2228" y="1180631"/>
              <a:ext cx="1836595" cy="182025"/>
            </a:xfrm>
            <a:prstGeom prst="rect">
              <a:avLst/>
            </a:prstGeom>
          </p:spPr>
        </p:pic>
        <p:pic>
          <p:nvPicPr>
            <p:cNvPr id="90" name="Grafik 89" descr="Pfeil Kreis">
              <a:extLst>
                <a:ext uri="{FF2B5EF4-FFF2-40B4-BE49-F238E27FC236}">
                  <a16:creationId xmlns:a16="http://schemas.microsoft.com/office/drawing/2014/main" id="{B2D6D0BC-6696-40B6-9099-A27EAB1C9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214579" y="1767085"/>
              <a:ext cx="638615" cy="638615"/>
            </a:xfrm>
            <a:prstGeom prst="rect">
              <a:avLst/>
            </a:prstGeom>
          </p:spPr>
        </p:pic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AA051759-D968-42B8-8DBF-9F31DA4D3884}"/>
                </a:ext>
              </a:extLst>
            </p:cNvPr>
            <p:cNvGrpSpPr/>
            <p:nvPr/>
          </p:nvGrpSpPr>
          <p:grpSpPr>
            <a:xfrm>
              <a:off x="3981404" y="4113560"/>
              <a:ext cx="1161145" cy="597925"/>
              <a:chOff x="3941630" y="4108231"/>
              <a:chExt cx="1161145" cy="597925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71A03419-074C-466F-A300-D2522944F20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3619" y="4108231"/>
                <a:ext cx="657165" cy="238288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FCC5CBFE-6408-4B6F-8CD9-FEF891BCEA3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41630" y="4469478"/>
                <a:ext cx="1161145" cy="236678"/>
              </a:xfrm>
              <a:prstGeom prst="rect">
                <a:avLst/>
              </a:prstGeom>
            </p:spPr>
          </p:pic>
        </p:grp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6436BC12-874B-497C-89D0-4E3A0F9BC86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6594" y="1996794"/>
              <a:ext cx="975033" cy="230641"/>
            </a:xfrm>
            <a:prstGeom prst="rect">
              <a:avLst/>
            </a:prstGeom>
          </p:spPr>
        </p:pic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6776C5C8-3C67-4FFA-8631-146621905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6543" y="3516174"/>
              <a:ext cx="0" cy="27864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34E2567D-1B5F-4B00-8EF1-C5DC3F6EB77D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655" y="3549647"/>
              <a:ext cx="1592910" cy="240418"/>
            </a:xfrm>
            <a:prstGeom prst="rect">
              <a:avLst/>
            </a:prstGeom>
          </p:spPr>
        </p:pic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97B28B92-8633-4DBD-9DB8-567A48343F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52288" y="2926295"/>
              <a:ext cx="2478996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8254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uppieren 60">
            <a:extLst>
              <a:ext uri="{FF2B5EF4-FFF2-40B4-BE49-F238E27FC236}">
                <a16:creationId xmlns:a16="http://schemas.microsoft.com/office/drawing/2014/main" id="{E4C1615B-83B6-4F9A-9193-D79C8B5C1450}"/>
              </a:ext>
            </a:extLst>
          </p:cNvPr>
          <p:cNvGrpSpPr/>
          <p:nvPr/>
        </p:nvGrpSpPr>
        <p:grpSpPr>
          <a:xfrm>
            <a:off x="6134180" y="230863"/>
            <a:ext cx="6057820" cy="3449724"/>
            <a:chOff x="6134180" y="230863"/>
            <a:chExt cx="6057820" cy="3449724"/>
          </a:xfrm>
        </p:grpSpPr>
        <p:grpSp>
          <p:nvGrpSpPr>
            <p:cNvPr id="200" name="Gruppieren 199">
              <a:extLst>
                <a:ext uri="{FF2B5EF4-FFF2-40B4-BE49-F238E27FC236}">
                  <a16:creationId xmlns:a16="http://schemas.microsoft.com/office/drawing/2014/main" id="{70E4BFF0-FB53-4060-9C71-57334ADC5218}"/>
                </a:ext>
              </a:extLst>
            </p:cNvPr>
            <p:cNvGrpSpPr/>
            <p:nvPr/>
          </p:nvGrpSpPr>
          <p:grpSpPr>
            <a:xfrm>
              <a:off x="8589404" y="230863"/>
              <a:ext cx="1081596" cy="1322582"/>
              <a:chOff x="5439789" y="3066732"/>
              <a:chExt cx="1081596" cy="1322582"/>
            </a:xfrm>
          </p:grpSpPr>
          <p:pic>
            <p:nvPicPr>
              <p:cNvPr id="7" name="Grafik 6" descr="Kopf mit Zahnrädern">
                <a:extLst>
                  <a:ext uri="{FF2B5EF4-FFF2-40B4-BE49-F238E27FC236}">
                    <a16:creationId xmlns:a16="http://schemas.microsoft.com/office/drawing/2014/main" id="{2A046BF4-9D2A-4750-870B-7F4A9F19C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5439789" y="3066732"/>
                <a:ext cx="1081596" cy="1081596"/>
              </a:xfrm>
              <a:prstGeom prst="rect">
                <a:avLst/>
              </a:prstGeom>
            </p:spPr>
          </p:pic>
          <p:pic>
            <p:nvPicPr>
              <p:cNvPr id="199" name="Grafik 198">
                <a:extLst>
                  <a:ext uri="{FF2B5EF4-FFF2-40B4-BE49-F238E27FC236}">
                    <a16:creationId xmlns:a16="http://schemas.microsoft.com/office/drawing/2014/main" id="{9C6C5D10-4DCE-4B12-AB89-E64751EDA9C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1262" y="4152837"/>
                <a:ext cx="675455" cy="236477"/>
              </a:xfrm>
              <a:prstGeom prst="rect">
                <a:avLst/>
              </a:prstGeom>
            </p:spPr>
          </p:pic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5BDA8100-ED68-4241-8A69-C4AF325254B8}"/>
                </a:ext>
              </a:extLst>
            </p:cNvPr>
            <p:cNvGrpSpPr/>
            <p:nvPr/>
          </p:nvGrpSpPr>
          <p:grpSpPr>
            <a:xfrm>
              <a:off x="8166976" y="2657436"/>
              <a:ext cx="1926455" cy="1023151"/>
              <a:chOff x="5132772" y="1333412"/>
              <a:chExt cx="1926455" cy="1023151"/>
            </a:xfrm>
          </p:grpSpPr>
          <p:sp>
            <p:nvSpPr>
              <p:cNvPr id="24" name="Rechteck: abgerundete Ecken 23">
                <a:extLst>
                  <a:ext uri="{FF2B5EF4-FFF2-40B4-BE49-F238E27FC236}">
                    <a16:creationId xmlns:a16="http://schemas.microsoft.com/office/drawing/2014/main" id="{850B7682-7200-4A31-B451-96A1C38770DB}"/>
                  </a:ext>
                </a:extLst>
              </p:cNvPr>
              <p:cNvSpPr/>
              <p:nvPr/>
            </p:nvSpPr>
            <p:spPr>
              <a:xfrm>
                <a:off x="5132772" y="1333412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7" name="Grafik 26">
                <a:extLst>
                  <a:ext uri="{FF2B5EF4-FFF2-40B4-BE49-F238E27FC236}">
                    <a16:creationId xmlns:a16="http://schemas.microsoft.com/office/drawing/2014/main" id="{A3DE436B-A212-4C3B-9371-860AE45AB15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5950" y="1751579"/>
                <a:ext cx="1420097" cy="186816"/>
              </a:xfrm>
              <a:prstGeom prst="rect">
                <a:avLst/>
              </a:prstGeom>
            </p:spPr>
          </p:pic>
        </p:grpSp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45771D56-4766-4BC9-ABE7-DBB0967D8937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9273" y="2657436"/>
              <a:ext cx="453384" cy="178356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72BC3A90-28ED-489C-A5F3-F4638D57C1CF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236" y="3433755"/>
              <a:ext cx="453202" cy="178718"/>
            </a:xfrm>
            <a:prstGeom prst="rect">
              <a:avLst/>
            </a:prstGeom>
          </p:spPr>
        </p:pic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A5E9B330-32E2-473E-9B41-CCBDF50829C6}"/>
                </a:ext>
              </a:extLst>
            </p:cNvPr>
            <p:cNvGrpSpPr/>
            <p:nvPr/>
          </p:nvGrpSpPr>
          <p:grpSpPr>
            <a:xfrm>
              <a:off x="11416397" y="1811624"/>
              <a:ext cx="775603" cy="469873"/>
              <a:chOff x="11416397" y="1811624"/>
              <a:chExt cx="775603" cy="469873"/>
            </a:xfrm>
          </p:grpSpPr>
          <p:pic>
            <p:nvPicPr>
              <p:cNvPr id="58" name="Grafik 57">
                <a:extLst>
                  <a:ext uri="{FF2B5EF4-FFF2-40B4-BE49-F238E27FC236}">
                    <a16:creationId xmlns:a16="http://schemas.microsoft.com/office/drawing/2014/main" id="{54BAA79A-321C-44D2-B1E0-1E71F6F6567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2125207"/>
                <a:ext cx="206936" cy="156290"/>
              </a:xfrm>
              <a:prstGeom prst="rect">
                <a:avLst/>
              </a:prstGeom>
            </p:spPr>
          </p:pic>
          <p:pic>
            <p:nvPicPr>
              <p:cNvPr id="51" name="Grafik 50">
                <a:extLst>
                  <a:ext uri="{FF2B5EF4-FFF2-40B4-BE49-F238E27FC236}">
                    <a16:creationId xmlns:a16="http://schemas.microsoft.com/office/drawing/2014/main" id="{880B72D0-71B9-48A5-B2D6-3EB88DE4C03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16397" y="1811624"/>
                <a:ext cx="775603" cy="189443"/>
              </a:xfrm>
              <a:prstGeom prst="rect">
                <a:avLst/>
              </a:prstGeom>
            </p:spPr>
          </p:pic>
        </p:grp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BC92DE3B-2311-4E44-91E4-B848FB6CCBDF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6134180" y="1706809"/>
              <a:ext cx="596334" cy="473780"/>
              <a:chOff x="6134180" y="1706809"/>
              <a:chExt cx="596334" cy="473780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E1A1085C-BA2E-4549-AA23-99E45CA0EB6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1" y="2025357"/>
                <a:ext cx="185883" cy="155232"/>
              </a:xfrm>
              <a:prstGeom prst="rect">
                <a:avLst/>
              </a:prstGeom>
            </p:spPr>
          </p:pic>
          <p:pic>
            <p:nvPicPr>
              <p:cNvPr id="54" name="Grafik 53">
                <a:extLst>
                  <a:ext uri="{FF2B5EF4-FFF2-40B4-BE49-F238E27FC236}">
                    <a16:creationId xmlns:a16="http://schemas.microsoft.com/office/drawing/2014/main" id="{969C4F2B-1740-487C-9809-1E5778E84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34180" y="1706809"/>
                <a:ext cx="596334" cy="191548"/>
              </a:xfrm>
              <a:prstGeom prst="rect">
                <a:avLst/>
              </a:prstGeom>
            </p:spPr>
          </p:pic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766BF628-82CA-4D13-AEFD-D5C495C0D0F3}"/>
                </a:ext>
              </a:extLst>
            </p:cNvPr>
            <p:cNvGrpSpPr/>
            <p:nvPr>
              <p:custDataLst>
                <p:tags r:id="rId18"/>
              </p:custDataLst>
            </p:nvPr>
          </p:nvGrpSpPr>
          <p:grpSpPr>
            <a:xfrm>
              <a:off x="7430236" y="1699864"/>
              <a:ext cx="887837" cy="476429"/>
              <a:chOff x="7430236" y="1699864"/>
              <a:chExt cx="887837" cy="476429"/>
            </a:xfrm>
          </p:grpSpPr>
          <p:pic>
            <p:nvPicPr>
              <p:cNvPr id="40" name="Grafik 39">
                <a:extLst>
                  <a:ext uri="{FF2B5EF4-FFF2-40B4-BE49-F238E27FC236}">
                    <a16:creationId xmlns:a16="http://schemas.microsoft.com/office/drawing/2014/main" id="{964EB10B-E673-4B5F-875D-4E7E264BA0F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7" y="2020915"/>
                <a:ext cx="190355" cy="155378"/>
              </a:xfrm>
              <a:prstGeom prst="rect">
                <a:avLst/>
              </a:prstGeom>
            </p:spPr>
          </p:pic>
          <p:pic>
            <p:nvPicPr>
              <p:cNvPr id="57" name="Grafik 56">
                <a:extLst>
                  <a:ext uri="{FF2B5EF4-FFF2-40B4-BE49-F238E27FC236}">
                    <a16:creationId xmlns:a16="http://schemas.microsoft.com/office/drawing/2014/main" id="{61AF30F8-5ADD-4739-8667-F95827BAA0A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30236" y="1699864"/>
                <a:ext cx="887837" cy="192062"/>
              </a:xfrm>
              <a:prstGeom prst="rect">
                <a:avLst/>
              </a:prstGeom>
            </p:spPr>
          </p:pic>
        </p:grpSp>
        <p:cxnSp>
          <p:nvCxnSpPr>
            <p:cNvPr id="112" name="Verbinder: gewinkelt 111">
              <a:extLst>
                <a:ext uri="{FF2B5EF4-FFF2-40B4-BE49-F238E27FC236}">
                  <a16:creationId xmlns:a16="http://schemas.microsoft.com/office/drawing/2014/main" id="{FC5F0B1C-2A9C-478B-A07A-4FA364B41A8C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6178" y="673928"/>
              <a:ext cx="422428" cy="2605948"/>
            </a:xfrm>
            <a:prstGeom prst="bentConnector3">
              <a:avLst>
                <a:gd name="adj1" fmla="val -28389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Verbinder: gewinkelt 130">
              <a:extLst>
                <a:ext uri="{FF2B5EF4-FFF2-40B4-BE49-F238E27FC236}">
                  <a16:creationId xmlns:a16="http://schemas.microsoft.com/office/drawing/2014/main" id="{7196FEA5-5E5A-40FF-94E7-E0F93D283F0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8168574" y="871583"/>
              <a:ext cx="422428" cy="2204020"/>
            </a:xfrm>
            <a:prstGeom prst="bentConnector3">
              <a:avLst>
                <a:gd name="adj1" fmla="val -235734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Verbinder: gewinkelt 190">
              <a:extLst>
                <a:ext uri="{FF2B5EF4-FFF2-40B4-BE49-F238E27FC236}">
                  <a16:creationId xmlns:a16="http://schemas.microsoft.com/office/drawing/2014/main" id="{DEB9B96A-E0CA-4FC6-BB53-64F77E89B91A}"/>
                </a:ext>
              </a:extLst>
            </p:cNvPr>
            <p:cNvCxnSpPr>
              <a:cxnSpLocks/>
              <a:stCxn id="7" idx="3"/>
              <a:endCxn id="24" idx="3"/>
            </p:cNvCxnSpPr>
            <p:nvPr/>
          </p:nvCxnSpPr>
          <p:spPr>
            <a:xfrm>
              <a:off x="9671000" y="771661"/>
              <a:ext cx="422431" cy="2397351"/>
            </a:xfrm>
            <a:prstGeom prst="bentConnector3">
              <a:avLst>
                <a:gd name="adj1" fmla="val 38130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Textfeld 209">
            <a:extLst>
              <a:ext uri="{FF2B5EF4-FFF2-40B4-BE49-F238E27FC236}">
                <a16:creationId xmlns:a16="http://schemas.microsoft.com/office/drawing/2014/main" id="{D319B8EF-4A80-4504-A087-27302F953603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Reinforcement Learning</a:t>
            </a:r>
            <a:endParaRPr lang="en-GB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EE5D71D8-5113-423F-A21F-B3EBD180070C}"/>
              </a:ext>
            </a:extLst>
          </p:cNvPr>
          <p:cNvGrpSpPr/>
          <p:nvPr/>
        </p:nvGrpSpPr>
        <p:grpSpPr>
          <a:xfrm>
            <a:off x="-3702511" y="3622403"/>
            <a:ext cx="10247830" cy="3866280"/>
            <a:chOff x="-3977246" y="2775902"/>
            <a:chExt cx="10247830" cy="3866280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48C51F2-1328-407A-90A4-5A80256C2E81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-3977246" y="2775902"/>
              <a:ext cx="4431109" cy="3866280"/>
              <a:chOff x="-3977246" y="2775902"/>
              <a:chExt cx="4431109" cy="3866280"/>
            </a:xfrm>
          </p:grpSpPr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0D2A228E-8148-47B6-8A07-48FC6F79FA9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186" y="6420191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E2AA8FC-A085-45BF-A239-CD2D8F8A7A7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132411" y="6369121"/>
                <a:ext cx="684979" cy="254577"/>
              </a:xfrm>
              <a:prstGeom prst="rect">
                <a:avLst/>
              </a:prstGeom>
            </p:spPr>
          </p:pic>
          <p:pic>
            <p:nvPicPr>
              <p:cNvPr id="43" name="Grafik 42">
                <a:extLst>
                  <a:ext uri="{FF2B5EF4-FFF2-40B4-BE49-F238E27FC236}">
                    <a16:creationId xmlns:a16="http://schemas.microsoft.com/office/drawing/2014/main" id="{86250EF5-EB31-4E2F-AD85-C6866B0F74C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67737" y="637082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48" name="Grafik 47">
                <a:extLst>
                  <a:ext uri="{FF2B5EF4-FFF2-40B4-BE49-F238E27FC236}">
                    <a16:creationId xmlns:a16="http://schemas.microsoft.com/office/drawing/2014/main" id="{9EAD050D-B3BB-40BE-AC08-108AC2687F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175713" y="6334861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BDFB00BD-35BA-407F-806B-6B7E962BD19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953557" y="2775902"/>
                <a:ext cx="1008478" cy="385300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365E8019-6925-4445-8822-2B14B753BA0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977246" y="3424687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86C2019A-E6FA-4336-8CD4-39044610E4F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3004763" y="358553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mit Pfeil 62">
                <a:extLst>
                  <a:ext uri="{FF2B5EF4-FFF2-40B4-BE49-F238E27FC236}">
                    <a16:creationId xmlns:a16="http://schemas.microsoft.com/office/drawing/2014/main" id="{939A09D6-D007-40B2-B223-7FBA397C6D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-789922" y="3946550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64B28931-F90E-4236-AA83-605E21E331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963387" y="6248464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8B3B90C4-E358-4955-92F8-1E203696B3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2956258" y="4084219"/>
                <a:ext cx="2160000" cy="216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07EC5770-AC00-486A-90C9-CDF3248771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-804665" y="4084219"/>
                <a:ext cx="744348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33DF55F9-AE37-4412-B5F4-9F74DC538B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1511410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mit Pfeil 75">
                <a:extLst>
                  <a:ext uri="{FF2B5EF4-FFF2-40B4-BE49-F238E27FC236}">
                    <a16:creationId xmlns:a16="http://schemas.microsoft.com/office/drawing/2014/main" id="{4653C4DF-B937-46A9-BD8F-07E43CEE62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-789921" y="6201547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F217216D-9755-4455-8F9D-09225A09AAD4}"/>
                  </a:ext>
                </a:extLst>
              </p:cNvPr>
              <p:cNvSpPr/>
              <p:nvPr/>
            </p:nvSpPr>
            <p:spPr>
              <a:xfrm>
                <a:off x="-1583410" y="474194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E5D84CBE-61F8-4582-B5CF-B390CA46AB28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1839475" y="2775902"/>
              <a:ext cx="4431109" cy="3791374"/>
              <a:chOff x="1839475" y="2775902"/>
              <a:chExt cx="4431109" cy="3791374"/>
            </a:xfrm>
          </p:grpSpPr>
          <p:pic>
            <p:nvPicPr>
              <p:cNvPr id="26" name="Grafik 25">
                <a:extLst>
                  <a:ext uri="{FF2B5EF4-FFF2-40B4-BE49-F238E27FC236}">
                    <a16:creationId xmlns:a16="http://schemas.microsoft.com/office/drawing/2014/main" id="{7B5D900D-146D-44D3-8F28-C5B771ABDFA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0907" y="3338482"/>
                <a:ext cx="259677" cy="221991"/>
              </a:xfrm>
              <a:prstGeom prst="rect">
                <a:avLst/>
              </a:prstGeom>
            </p:spPr>
          </p:pic>
          <p:pic>
            <p:nvPicPr>
              <p:cNvPr id="69" name="Grafik 68">
                <a:extLst>
                  <a:ext uri="{FF2B5EF4-FFF2-40B4-BE49-F238E27FC236}">
                    <a16:creationId xmlns:a16="http://schemas.microsoft.com/office/drawing/2014/main" id="{679CA08F-0134-480A-AFC4-637E2CF56A9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34751" y="3262419"/>
                <a:ext cx="685576" cy="231964"/>
              </a:xfrm>
              <a:prstGeom prst="rect">
                <a:avLst/>
              </a:prstGeom>
            </p:spPr>
          </p:pic>
          <p:pic>
            <p:nvPicPr>
              <p:cNvPr id="82" name="Grafik 81">
                <a:extLst>
                  <a:ext uri="{FF2B5EF4-FFF2-40B4-BE49-F238E27FC236}">
                    <a16:creationId xmlns:a16="http://schemas.microsoft.com/office/drawing/2014/main" id="{8237A425-5CB5-41A4-8C77-447D46F511D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48984" y="3263879"/>
                <a:ext cx="115135" cy="230504"/>
              </a:xfrm>
              <a:prstGeom prst="rect">
                <a:avLst/>
              </a:prstGeom>
            </p:spPr>
          </p:pic>
          <p:pic>
            <p:nvPicPr>
              <p:cNvPr id="83" name="Grafik 82">
                <a:extLst>
                  <a:ext uri="{FF2B5EF4-FFF2-40B4-BE49-F238E27FC236}">
                    <a16:creationId xmlns:a16="http://schemas.microsoft.com/office/drawing/2014/main" id="{333A97F2-ECB8-40D7-9E5C-FC88EFC96B1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1255" y="3272972"/>
                <a:ext cx="149516" cy="237416"/>
              </a:xfrm>
              <a:prstGeom prst="rect">
                <a:avLst/>
              </a:prstGeom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E5603E9A-D756-4B05-ADCD-9228C0F5B1E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6422" y="2775902"/>
                <a:ext cx="1009962" cy="387302"/>
              </a:xfrm>
              <a:prstGeom prst="rect">
                <a:avLst/>
              </a:prstGeom>
            </p:spPr>
          </p:pic>
          <p:pic>
            <p:nvPicPr>
              <p:cNvPr id="85" name="Grafik 84">
                <a:extLst>
                  <a:ext uri="{FF2B5EF4-FFF2-40B4-BE49-F238E27FC236}">
                    <a16:creationId xmlns:a16="http://schemas.microsoft.com/office/drawing/2014/main" id="{6050E980-6272-49CC-8BA7-0BDE73E8FEC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9475" y="6245583"/>
                <a:ext cx="876291" cy="321693"/>
              </a:xfrm>
              <a:prstGeom prst="rect">
                <a:avLst/>
              </a:prstGeom>
            </p:spPr>
          </p:pic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AD9AA79B-F42D-4BCA-8E14-8A93DB8605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825581" y="3620994"/>
                <a:ext cx="41376" cy="26629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Gerade Verbindung mit Pfeil 86">
                <a:extLst>
                  <a:ext uri="{FF2B5EF4-FFF2-40B4-BE49-F238E27FC236}">
                    <a16:creationId xmlns:a16="http://schemas.microsoft.com/office/drawing/2014/main" id="{990F5C5D-6378-46E7-8EC0-5054386C0F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2400" y="3552983"/>
                <a:ext cx="0" cy="2297669"/>
              </a:xfrm>
              <a:prstGeom prst="straightConnector1">
                <a:avLst/>
              </a:prstGeom>
              <a:ln w="25400">
                <a:solidFill>
                  <a:schemeClr val="bg1">
                    <a:lumMod val="75000"/>
                  </a:schemeClr>
                </a:solidFill>
                <a:prstDash val="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Gerade Verbindung mit Pfeil 87">
                <a:extLst>
                  <a:ext uri="{FF2B5EF4-FFF2-40B4-BE49-F238E27FC236}">
                    <a16:creationId xmlns:a16="http://schemas.microsoft.com/office/drawing/2014/main" id="{D6D0CB82-8B0D-4F9C-B520-5AF6FFF666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25581" y="3620993"/>
                <a:ext cx="302157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mit Pfeil 88">
                <a:extLst>
                  <a:ext uri="{FF2B5EF4-FFF2-40B4-BE49-F238E27FC236}">
                    <a16:creationId xmlns:a16="http://schemas.microsoft.com/office/drawing/2014/main" id="{61236436-14EE-4BB1-99B2-B16E1DF83A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61429" y="4202707"/>
                <a:ext cx="1980000" cy="1980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mit Pfeil 89">
                <a:extLst>
                  <a:ext uri="{FF2B5EF4-FFF2-40B4-BE49-F238E27FC236}">
                    <a16:creationId xmlns:a16="http://schemas.microsoft.com/office/drawing/2014/main" id="{79F1A82B-35CF-4E8D-8029-0CB5CC90F89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46269" y="4202707"/>
                <a:ext cx="716131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mit Pfeil 90">
                <a:extLst>
                  <a:ext uri="{FF2B5EF4-FFF2-40B4-BE49-F238E27FC236}">
                    <a16:creationId xmlns:a16="http://schemas.microsoft.com/office/drawing/2014/main" id="{DAA3B197-76F2-4669-97F1-392A89A04D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5311" y="357647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mit Pfeil 91">
                <a:extLst>
                  <a:ext uri="{FF2B5EF4-FFF2-40B4-BE49-F238E27FC236}">
                    <a16:creationId xmlns:a16="http://schemas.microsoft.com/office/drawing/2014/main" id="{4EDCEA5A-BB0F-4C4B-B40B-0F7FE5810F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77539" y="3575209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D6423313-668D-4A38-A609-AC530C4515CB}"/>
                  </a:ext>
                </a:extLst>
              </p:cNvPr>
              <p:cNvSpPr/>
              <p:nvPr/>
            </p:nvSpPr>
            <p:spPr>
              <a:xfrm>
                <a:off x="4234551" y="4873182"/>
                <a:ext cx="144000" cy="144000"/>
              </a:xfrm>
              <a:prstGeom prst="ellipse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5" name="Gerade Verbindung mit Pfeil 104">
                <a:extLst>
                  <a:ext uri="{FF2B5EF4-FFF2-40B4-BE49-F238E27FC236}">
                    <a16:creationId xmlns:a16="http://schemas.microsoft.com/office/drawing/2014/main" id="{E2E861C6-11F0-4569-A6FC-4F1F03D4F8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99220" y="3738130"/>
                <a:ext cx="1" cy="9509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05509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80950012-9F0B-4916-9838-53756F574479}"/>
              </a:ext>
            </a:extLst>
          </p:cNvPr>
          <p:cNvSpPr txBox="1"/>
          <p:nvPr/>
        </p:nvSpPr>
        <p:spPr>
          <a:xfrm>
            <a:off x="76199" y="66675"/>
            <a:ext cx="26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Neuron</a:t>
            </a:r>
            <a:endParaRPr lang="en-GB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6D773390-08B4-4042-B92C-EDFAB88B57A3}"/>
              </a:ext>
            </a:extLst>
          </p:cNvPr>
          <p:cNvGrpSpPr/>
          <p:nvPr/>
        </p:nvGrpSpPr>
        <p:grpSpPr>
          <a:xfrm>
            <a:off x="4407023" y="352981"/>
            <a:ext cx="7055853" cy="4849334"/>
            <a:chOff x="4407023" y="352981"/>
            <a:chExt cx="7055853" cy="4849334"/>
          </a:xfrm>
        </p:grpSpPr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DA160682-8FF9-4685-A448-D88634FE3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290"/>
            <a:stretch/>
          </p:blipFill>
          <p:spPr>
            <a:xfrm>
              <a:off x="4407023" y="352981"/>
              <a:ext cx="6858000" cy="4849334"/>
            </a:xfrm>
            <a:prstGeom prst="rect">
              <a:avLst/>
            </a:prstGeom>
          </p:spPr>
        </p:pic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310AA848-EE07-4E02-A86A-4D9DFD85372C}"/>
                </a:ext>
              </a:extLst>
            </p:cNvPr>
            <p:cNvSpPr/>
            <p:nvPr/>
          </p:nvSpPr>
          <p:spPr>
            <a:xfrm>
              <a:off x="4663523" y="3435027"/>
              <a:ext cx="3042294" cy="17672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D25C0F0-A01C-4635-9552-989F024C7E01}"/>
                </a:ext>
              </a:extLst>
            </p:cNvPr>
            <p:cNvSpPr/>
            <p:nvPr/>
          </p:nvSpPr>
          <p:spPr>
            <a:xfrm>
              <a:off x="4542593" y="436007"/>
              <a:ext cx="1298914" cy="3896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3DC92DFB-530F-4ED4-9879-ACEFBC9C1EF5}"/>
                </a:ext>
              </a:extLst>
            </p:cNvPr>
            <p:cNvSpPr/>
            <p:nvPr/>
          </p:nvSpPr>
          <p:spPr>
            <a:xfrm>
              <a:off x="10097779" y="4145115"/>
              <a:ext cx="1167244" cy="7075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C5156F5-0ACC-4AE7-B66E-8B865D08A4B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7023" y="436007"/>
              <a:ext cx="1060281" cy="136168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EE09F93-7C31-4BA5-A106-EFA3936EAA5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6674" y="630239"/>
              <a:ext cx="820978" cy="132748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B8C63C29-F8F4-4929-A652-5BBA873D6C8B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9351" y="4145115"/>
              <a:ext cx="779143" cy="136798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BCD4FF5D-BAEC-4FF3-B88B-5349A20BD931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9351" y="4347379"/>
              <a:ext cx="1225076" cy="194558"/>
            </a:xfrm>
            <a:prstGeom prst="rect">
              <a:avLst/>
            </a:prstGeom>
          </p:spPr>
        </p:pic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EC0550B-D3F5-4447-9446-4A36894E796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5094" y="4596990"/>
              <a:ext cx="1177782" cy="195720"/>
            </a:xfrm>
            <a:prstGeom prst="rect">
              <a:avLst/>
            </a:prstGeom>
          </p:spPr>
        </p:pic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76791329-8583-4271-A6E9-40EC5661DF1D}"/>
                </a:ext>
              </a:extLst>
            </p:cNvPr>
            <p:cNvSpPr/>
            <p:nvPr/>
          </p:nvSpPr>
          <p:spPr>
            <a:xfrm>
              <a:off x="6740078" y="630239"/>
              <a:ext cx="1072272" cy="227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B614CC3-04D1-4048-AC51-C9F32ECCCC64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1273" y="665686"/>
              <a:ext cx="426570" cy="137308"/>
            </a:xfrm>
            <a:prstGeom prst="rect">
              <a:avLst/>
            </a:prstGeom>
          </p:spPr>
        </p:pic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E6AAA0F2-31BD-4EA4-AD00-649B45E5EC14}"/>
                </a:ext>
              </a:extLst>
            </p:cNvPr>
            <p:cNvSpPr/>
            <p:nvPr/>
          </p:nvSpPr>
          <p:spPr>
            <a:xfrm>
              <a:off x="7567843" y="3189913"/>
              <a:ext cx="799438" cy="2451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F803A066-AF61-42A4-ACB7-8E0D389193D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3869" y="3244788"/>
              <a:ext cx="627385" cy="135363"/>
            </a:xfrm>
            <a:prstGeom prst="rect">
              <a:avLst/>
            </a:prstGeom>
          </p:spPr>
        </p:pic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65E8593C-5382-4950-B361-A6049109D594}"/>
                </a:ext>
              </a:extLst>
            </p:cNvPr>
            <p:cNvSpPr/>
            <p:nvPr/>
          </p:nvSpPr>
          <p:spPr>
            <a:xfrm>
              <a:off x="10011752" y="3312469"/>
              <a:ext cx="934415" cy="2451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8C1F0552-55F5-4FDA-A7D2-C515E1A44254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779" y="3312469"/>
              <a:ext cx="783005" cy="1761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183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92603C53-1F7D-4786-B512-4A0800EB6A66}"/>
              </a:ext>
            </a:extLst>
          </p:cNvPr>
          <p:cNvGrpSpPr/>
          <p:nvPr/>
        </p:nvGrpSpPr>
        <p:grpSpPr>
          <a:xfrm>
            <a:off x="3885229" y="215626"/>
            <a:ext cx="6404144" cy="5242869"/>
            <a:chOff x="3885229" y="215626"/>
            <a:chExt cx="6404144" cy="5242869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1225149E-3E97-4BC1-9D16-5AE28EC25527}"/>
                </a:ext>
              </a:extLst>
            </p:cNvPr>
            <p:cNvCxnSpPr>
              <a:cxnSpLocks/>
            </p:cNvCxnSpPr>
            <p:nvPr/>
          </p:nvCxnSpPr>
          <p:spPr>
            <a:xfrm>
              <a:off x="9562106" y="2322922"/>
              <a:ext cx="0" cy="3803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37">
              <a:extLst>
                <a:ext uri="{FF2B5EF4-FFF2-40B4-BE49-F238E27FC236}">
                  <a16:creationId xmlns:a16="http://schemas.microsoft.com/office/drawing/2014/main" id="{22BC326D-2FC9-47D2-A198-F78DDC3022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62106" y="2703259"/>
              <a:ext cx="34671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417D9B01-D2C7-4A57-A869-224039D4F5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6760" y="2703259"/>
              <a:ext cx="195347" cy="12950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Pfeil: nach rechts gekrümmt 39">
              <a:extLst>
                <a:ext uri="{FF2B5EF4-FFF2-40B4-BE49-F238E27FC236}">
                  <a16:creationId xmlns:a16="http://schemas.microsoft.com/office/drawing/2014/main" id="{5E6F5523-A710-49C8-950B-BAEC231F859F}"/>
                </a:ext>
              </a:extLst>
            </p:cNvPr>
            <p:cNvSpPr/>
            <p:nvPr/>
          </p:nvSpPr>
          <p:spPr>
            <a:xfrm>
              <a:off x="9414385" y="2262656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Pfeil: nach rechts gekrümmt 40">
              <a:extLst>
                <a:ext uri="{FF2B5EF4-FFF2-40B4-BE49-F238E27FC236}">
                  <a16:creationId xmlns:a16="http://schemas.microsoft.com/office/drawing/2014/main" id="{0BF27E9B-CCC0-401E-B688-D52929755C84}"/>
                </a:ext>
              </a:extLst>
            </p:cNvPr>
            <p:cNvSpPr/>
            <p:nvPr/>
          </p:nvSpPr>
          <p:spPr>
            <a:xfrm rot="14510669">
              <a:off x="9263532" y="2632852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71D36BD9-95B7-4C3A-B141-C5F79DA369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0385" y="2832764"/>
              <a:ext cx="206375" cy="1294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5292F41B-44EC-4171-8BBD-C4EAFA3D5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62106" y="2148383"/>
              <a:ext cx="0" cy="2202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Pfeil: nach rechts gekrümmt 43">
              <a:extLst>
                <a:ext uri="{FF2B5EF4-FFF2-40B4-BE49-F238E27FC236}">
                  <a16:creationId xmlns:a16="http://schemas.microsoft.com/office/drawing/2014/main" id="{D20B44C8-C4EC-4F8B-AC52-8425211398DD}"/>
                </a:ext>
              </a:extLst>
            </p:cNvPr>
            <p:cNvSpPr/>
            <p:nvPr/>
          </p:nvSpPr>
          <p:spPr>
            <a:xfrm rot="5400000">
              <a:off x="9723032" y="2598760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6829463C-C1BA-45A9-95C1-317123F7618E}"/>
                </a:ext>
              </a:extLst>
            </p:cNvPr>
            <p:cNvCxnSpPr>
              <a:cxnSpLocks/>
            </p:cNvCxnSpPr>
            <p:nvPr/>
          </p:nvCxnSpPr>
          <p:spPr>
            <a:xfrm>
              <a:off x="9871350" y="2703259"/>
              <a:ext cx="23368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CC8829E-5AB2-4FF0-8B96-CF3007D4219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5615" y="2962204"/>
              <a:ext cx="150448" cy="120055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6138A033-A70D-4F29-9F5B-220C7CE38090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4509" y="2623698"/>
              <a:ext cx="144864" cy="166279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D15134B3-7A24-45B0-A092-57FFAC578E82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3063" y="1994164"/>
              <a:ext cx="132360" cy="117677"/>
            </a:xfrm>
            <a:prstGeom prst="rect">
              <a:avLst/>
            </a:prstGeom>
          </p:spPr>
        </p:pic>
        <p:sp>
          <p:nvSpPr>
            <p:cNvPr id="6" name="Flussdiagramm: Datenträger mit direktem Zugriff 5">
              <a:extLst>
                <a:ext uri="{FF2B5EF4-FFF2-40B4-BE49-F238E27FC236}">
                  <a16:creationId xmlns:a16="http://schemas.microsoft.com/office/drawing/2014/main" id="{2B179598-D2C5-4450-AE4D-CA4016F5894B}"/>
                </a:ext>
              </a:extLst>
            </p:cNvPr>
            <p:cNvSpPr/>
            <p:nvPr/>
          </p:nvSpPr>
          <p:spPr>
            <a:xfrm>
              <a:off x="7264535" y="1187168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9D00F500-3D6B-4CB4-9C22-81D8B4CA8752}"/>
                </a:ext>
              </a:extLst>
            </p:cNvPr>
            <p:cNvGrpSpPr/>
            <p:nvPr/>
          </p:nvGrpSpPr>
          <p:grpSpPr>
            <a:xfrm>
              <a:off x="6427468" y="2018010"/>
              <a:ext cx="523186" cy="1153414"/>
              <a:chOff x="6427468" y="2018010"/>
              <a:chExt cx="523186" cy="1153414"/>
            </a:xfrm>
          </p:grpSpPr>
          <p:sp>
            <p:nvSpPr>
              <p:cNvPr id="34" name="Flussdiagramm: Datenträger mit direktem Zugriff 33">
                <a:extLst>
                  <a:ext uri="{FF2B5EF4-FFF2-40B4-BE49-F238E27FC236}">
                    <a16:creationId xmlns:a16="http://schemas.microsoft.com/office/drawing/2014/main" id="{C24C32E9-E2D6-467E-8632-E33E0DBA9514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5" name="Flussdiagramm: Datenträger mit direktem Zugriff 34">
                <a:extLst>
                  <a:ext uri="{FF2B5EF4-FFF2-40B4-BE49-F238E27FC236}">
                    <a16:creationId xmlns:a16="http://schemas.microsoft.com/office/drawing/2014/main" id="{EC0237B9-1429-4BCB-B56B-70BFB5A76A73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6" name="Flussdiagramm: Datenträger mit direktem Zugriff 35">
                <a:extLst>
                  <a:ext uri="{FF2B5EF4-FFF2-40B4-BE49-F238E27FC236}">
                    <a16:creationId xmlns:a16="http://schemas.microsoft.com/office/drawing/2014/main" id="{F8A991CB-F58F-40B4-B39C-F7E076533F9E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8" name="Flussdiagramm: Datenträger mit direktem Zugriff 7">
              <a:extLst>
                <a:ext uri="{FF2B5EF4-FFF2-40B4-BE49-F238E27FC236}">
                  <a16:creationId xmlns:a16="http://schemas.microsoft.com/office/drawing/2014/main" id="{5260606E-4905-4B89-A265-58E297814A2F}"/>
                </a:ext>
              </a:extLst>
            </p:cNvPr>
            <p:cNvSpPr/>
            <p:nvPr/>
          </p:nvSpPr>
          <p:spPr>
            <a:xfrm>
              <a:off x="642746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Flussdiagramm: Datenträger mit direktem Zugriff 8">
              <a:extLst>
                <a:ext uri="{FF2B5EF4-FFF2-40B4-BE49-F238E27FC236}">
                  <a16:creationId xmlns:a16="http://schemas.microsoft.com/office/drawing/2014/main" id="{DDAC8C66-5FC1-4CD3-89CE-54D8D3279A79}"/>
                </a:ext>
              </a:extLst>
            </p:cNvPr>
            <p:cNvSpPr/>
            <p:nvPr/>
          </p:nvSpPr>
          <p:spPr>
            <a:xfrm>
              <a:off x="8144508" y="3953893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C151AE0-F86C-4703-8C7D-69510DA19085}"/>
                </a:ext>
              </a:extLst>
            </p:cNvPr>
            <p:cNvGrpSpPr/>
            <p:nvPr/>
          </p:nvGrpSpPr>
          <p:grpSpPr>
            <a:xfrm>
              <a:off x="6427468" y="4926862"/>
              <a:ext cx="519312" cy="531633"/>
              <a:chOff x="8144509" y="5034324"/>
              <a:chExt cx="519312" cy="531633"/>
            </a:xfrm>
          </p:grpSpPr>
          <p:sp>
            <p:nvSpPr>
              <p:cNvPr id="32" name="Flussdiagramm: Datenträger mit direktem Zugriff 31">
                <a:extLst>
                  <a:ext uri="{FF2B5EF4-FFF2-40B4-BE49-F238E27FC236}">
                    <a16:creationId xmlns:a16="http://schemas.microsoft.com/office/drawing/2014/main" id="{09104C19-FDF2-4AD6-B586-48471E92C86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3" name="Flussdiagramm: Datenträger mit direktem Zugriff 32">
                <a:extLst>
                  <a:ext uri="{FF2B5EF4-FFF2-40B4-BE49-F238E27FC236}">
                    <a16:creationId xmlns:a16="http://schemas.microsoft.com/office/drawing/2014/main" id="{F3AB36A6-FE84-495A-9CD2-0A9375B6531A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1" name="Flussdiagramm: Datenträger mit direktem Zugriff 10">
              <a:extLst>
                <a:ext uri="{FF2B5EF4-FFF2-40B4-BE49-F238E27FC236}">
                  <a16:creationId xmlns:a16="http://schemas.microsoft.com/office/drawing/2014/main" id="{65509977-B38E-4AC3-B351-2F371FDD617A}"/>
                </a:ext>
              </a:extLst>
            </p:cNvPr>
            <p:cNvSpPr/>
            <p:nvPr/>
          </p:nvSpPr>
          <p:spPr>
            <a:xfrm rot="16200000">
              <a:off x="7250428" y="36802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Flussdiagramm: Datenträger mit direktem Zugriff 11">
              <a:extLst>
                <a:ext uri="{FF2B5EF4-FFF2-40B4-BE49-F238E27FC236}">
                  <a16:creationId xmlns:a16="http://schemas.microsoft.com/office/drawing/2014/main" id="{4B1649E2-6533-43AB-B1DA-5DFA43B9CB0A}"/>
                </a:ext>
              </a:extLst>
            </p:cNvPr>
            <p:cNvSpPr/>
            <p:nvPr/>
          </p:nvSpPr>
          <p:spPr>
            <a:xfrm rot="8972512">
              <a:off x="7278643" y="853796"/>
              <a:ext cx="495300" cy="190500"/>
            </a:xfrm>
            <a:prstGeom prst="flowChartMagneticDrum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DD1C8DD9-A981-47F6-AD56-056DAC2D390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184" y="773810"/>
              <a:ext cx="600310" cy="175725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0586A955-3792-4938-AC73-84016193A0A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107" y="2364276"/>
              <a:ext cx="2111768" cy="230201"/>
            </a:xfrm>
            <a:prstGeom prst="rect">
              <a:avLst/>
            </a:prstGeom>
          </p:spPr>
        </p:pic>
        <p:pic>
          <p:nvPicPr>
            <p:cNvPr id="54" name="Grafik 53">
              <a:extLst>
                <a:ext uri="{FF2B5EF4-FFF2-40B4-BE49-F238E27FC236}">
                  <a16:creationId xmlns:a16="http://schemas.microsoft.com/office/drawing/2014/main" id="{04E96C5C-3F59-48A8-B357-789A54E36A1E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30" y="3934042"/>
              <a:ext cx="2276513" cy="231200"/>
            </a:xfrm>
            <a:prstGeom prst="rect">
              <a:avLst/>
            </a:prstGeom>
          </p:spPr>
        </p:pic>
        <p:pic>
          <p:nvPicPr>
            <p:cNvPr id="56" name="Grafik 55">
              <a:extLst>
                <a:ext uri="{FF2B5EF4-FFF2-40B4-BE49-F238E27FC236}">
                  <a16:creationId xmlns:a16="http://schemas.microsoft.com/office/drawing/2014/main" id="{B76488F8-CAB3-49B7-991C-7AC5D4AED70A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29" y="5155605"/>
              <a:ext cx="2211514" cy="232203"/>
            </a:xfrm>
            <a:prstGeom prst="rect">
              <a:avLst/>
            </a:prstGeom>
          </p:spPr>
        </p:pic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81E3C591-8B3C-46ED-957E-39DB28FC0FA4}"/>
                </a:ext>
              </a:extLst>
            </p:cNvPr>
            <p:cNvGrpSpPr/>
            <p:nvPr/>
          </p:nvGrpSpPr>
          <p:grpSpPr>
            <a:xfrm>
              <a:off x="8132819" y="2018010"/>
              <a:ext cx="523186" cy="1153414"/>
              <a:chOff x="6427468" y="2018010"/>
              <a:chExt cx="523186" cy="1153414"/>
            </a:xfrm>
          </p:grpSpPr>
          <p:sp>
            <p:nvSpPr>
              <p:cNvPr id="29" name="Flussdiagramm: Datenträger mit direktem Zugriff 28">
                <a:extLst>
                  <a:ext uri="{FF2B5EF4-FFF2-40B4-BE49-F238E27FC236}">
                    <a16:creationId xmlns:a16="http://schemas.microsoft.com/office/drawing/2014/main" id="{3DCF4739-1CEB-48A7-9C1D-DAB906144DA2}"/>
                  </a:ext>
                </a:extLst>
              </p:cNvPr>
              <p:cNvSpPr/>
              <p:nvPr/>
            </p:nvSpPr>
            <p:spPr>
              <a:xfrm rot="16200000">
                <a:off x="6427468" y="28285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0" name="Flussdiagramm: Datenträger mit direktem Zugriff 29">
                <a:extLst>
                  <a:ext uri="{FF2B5EF4-FFF2-40B4-BE49-F238E27FC236}">
                    <a16:creationId xmlns:a16="http://schemas.microsoft.com/office/drawing/2014/main" id="{581AED38-2429-4761-957A-8B96A0D28746}"/>
                  </a:ext>
                </a:extLst>
              </p:cNvPr>
              <p:cNvSpPr/>
              <p:nvPr/>
            </p:nvSpPr>
            <p:spPr>
              <a:xfrm>
                <a:off x="6427468" y="2018010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1" name="Flussdiagramm: Datenträger mit direktem Zugriff 30">
                <a:extLst>
                  <a:ext uri="{FF2B5EF4-FFF2-40B4-BE49-F238E27FC236}">
                    <a16:creationId xmlns:a16="http://schemas.microsoft.com/office/drawing/2014/main" id="{3BBA8BC9-A53F-4A41-9689-DD843B85A73C}"/>
                  </a:ext>
                </a:extLst>
              </p:cNvPr>
              <p:cNvSpPr/>
              <p:nvPr/>
            </p:nvSpPr>
            <p:spPr>
              <a:xfrm rot="8972512">
                <a:off x="6455354" y="2373231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80E169E0-91E7-40C7-B0A8-0A19DD3813AF}"/>
                </a:ext>
              </a:extLst>
            </p:cNvPr>
            <p:cNvGrpSpPr/>
            <p:nvPr/>
          </p:nvGrpSpPr>
          <p:grpSpPr>
            <a:xfrm>
              <a:off x="8150801" y="4926862"/>
              <a:ext cx="519312" cy="531633"/>
              <a:chOff x="8144509" y="5034324"/>
              <a:chExt cx="519312" cy="531633"/>
            </a:xfrm>
          </p:grpSpPr>
          <p:sp>
            <p:nvSpPr>
              <p:cNvPr id="27" name="Flussdiagramm: Datenträger mit direktem Zugriff 26">
                <a:extLst>
                  <a:ext uri="{FF2B5EF4-FFF2-40B4-BE49-F238E27FC236}">
                    <a16:creationId xmlns:a16="http://schemas.microsoft.com/office/drawing/2014/main" id="{E3E9B11F-D64C-41B4-B367-1D7C371825DA}"/>
                  </a:ext>
                </a:extLst>
              </p:cNvPr>
              <p:cNvSpPr/>
              <p:nvPr/>
            </p:nvSpPr>
            <p:spPr>
              <a:xfrm>
                <a:off x="8144509" y="5034324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Flussdiagramm: Datenträger mit direktem Zugriff 27">
                <a:extLst>
                  <a:ext uri="{FF2B5EF4-FFF2-40B4-BE49-F238E27FC236}">
                    <a16:creationId xmlns:a16="http://schemas.microsoft.com/office/drawing/2014/main" id="{F0BD9595-D58B-4B71-996D-00ABCDD862FE}"/>
                  </a:ext>
                </a:extLst>
              </p:cNvPr>
              <p:cNvSpPr/>
              <p:nvPr/>
            </p:nvSpPr>
            <p:spPr>
              <a:xfrm rot="8972512">
                <a:off x="8168521" y="5375457"/>
                <a:ext cx="495300" cy="190500"/>
              </a:xfrm>
              <a:prstGeom prst="flowChartMagneticDrum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12A23B4B-C2CD-4084-ABAA-69B7E53371D9}"/>
                </a:ext>
              </a:extLst>
            </p:cNvPr>
            <p:cNvCxnSpPr>
              <a:cxnSpLocks/>
              <a:stCxn id="8" idx="2"/>
              <a:endCxn id="32" idx="0"/>
            </p:cNvCxnSpPr>
            <p:nvPr/>
          </p:nvCxnSpPr>
          <p:spPr>
            <a:xfrm>
              <a:off x="6675118" y="4144393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6D7A211E-821E-471E-9BE0-33E5E12FC5E7}"/>
                </a:ext>
              </a:extLst>
            </p:cNvPr>
            <p:cNvCxnSpPr>
              <a:cxnSpLocks/>
              <a:stCxn id="9" idx="2"/>
              <a:endCxn id="27" idx="0"/>
            </p:cNvCxnSpPr>
            <p:nvPr/>
          </p:nvCxnSpPr>
          <p:spPr>
            <a:xfrm>
              <a:off x="8392158" y="4144393"/>
              <a:ext cx="6293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2528D5D4-339A-4594-9D95-02C1D1B3A761}"/>
                </a:ext>
              </a:extLst>
            </p:cNvPr>
            <p:cNvCxnSpPr>
              <a:cxnSpLocks/>
              <a:stCxn id="34" idx="1"/>
              <a:endCxn id="8" idx="0"/>
            </p:cNvCxnSpPr>
            <p:nvPr/>
          </p:nvCxnSpPr>
          <p:spPr>
            <a:xfrm>
              <a:off x="6675118" y="3171424"/>
              <a:ext cx="0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8306AB54-1707-4B6E-8E42-ED9484AD7C48}"/>
                </a:ext>
              </a:extLst>
            </p:cNvPr>
            <p:cNvCxnSpPr>
              <a:cxnSpLocks/>
              <a:stCxn id="29" idx="1"/>
              <a:endCxn id="9" idx="0"/>
            </p:cNvCxnSpPr>
            <p:nvPr/>
          </p:nvCxnSpPr>
          <p:spPr>
            <a:xfrm>
              <a:off x="8380469" y="3171424"/>
              <a:ext cx="11689" cy="782469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ED70E66A-94D4-45AC-A232-700BD790CFE1}"/>
                </a:ext>
              </a:extLst>
            </p:cNvPr>
            <p:cNvCxnSpPr>
              <a:cxnSpLocks/>
              <a:stCxn id="30" idx="0"/>
            </p:cNvCxnSpPr>
            <p:nvPr/>
          </p:nvCxnSpPr>
          <p:spPr>
            <a:xfrm flipH="1" flipV="1">
              <a:off x="8374980" y="1282418"/>
              <a:ext cx="5489" cy="735592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0A8D165F-1ABA-4F31-9264-05624C402E39}"/>
                </a:ext>
              </a:extLst>
            </p:cNvPr>
            <p:cNvCxnSpPr>
              <a:cxnSpLocks/>
              <a:endCxn id="35" idx="0"/>
            </p:cNvCxnSpPr>
            <p:nvPr/>
          </p:nvCxnSpPr>
          <p:spPr>
            <a:xfrm>
              <a:off x="6675118" y="1320589"/>
              <a:ext cx="0" cy="697421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A46FB991-E47D-42CB-AE30-8170139D1788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675118" y="1282418"/>
              <a:ext cx="589417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C30EF0A4-02B6-40E4-B5F5-E01FC14FE5B6}"/>
                </a:ext>
              </a:extLst>
            </p:cNvPr>
            <p:cNvCxnSpPr>
              <a:cxnSpLocks/>
              <a:endCxn id="6" idx="4"/>
            </p:cNvCxnSpPr>
            <p:nvPr/>
          </p:nvCxnSpPr>
          <p:spPr>
            <a:xfrm flipH="1">
              <a:off x="7759835" y="1282418"/>
              <a:ext cx="589416" cy="0"/>
            </a:xfrm>
            <a:prstGeom prst="line">
              <a:avLst/>
            </a:prstGeom>
            <a:ln w="317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feld 70">
            <a:extLst>
              <a:ext uri="{FF2B5EF4-FFF2-40B4-BE49-F238E27FC236}">
                <a16:creationId xmlns:a16="http://schemas.microsoft.com/office/drawing/2014/main" id="{FE013BED-C66F-4839-839D-5CE989AB8503}"/>
              </a:ext>
            </a:extLst>
          </p:cNvPr>
          <p:cNvSpPr txBox="1"/>
          <p:nvPr/>
        </p:nvSpPr>
        <p:spPr>
          <a:xfrm>
            <a:off x="76199" y="66675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Kinematic</a:t>
            </a:r>
            <a:r>
              <a:rPr lang="de-DE" dirty="0"/>
              <a:t> </a:t>
            </a:r>
            <a:r>
              <a:rPr lang="de-DE" dirty="0" err="1"/>
              <a:t>Tree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609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6DB06F2-946D-4396-8674-F563DEEFEABE}"/>
              </a:ext>
            </a:extLst>
          </p:cNvPr>
          <p:cNvSpPr txBox="1"/>
          <p:nvPr/>
        </p:nvSpPr>
        <p:spPr>
          <a:xfrm>
            <a:off x="76200" y="66675"/>
            <a:ext cx="142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Control Loop</a:t>
            </a:r>
            <a:endParaRPr lang="en-GB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734511AF-C603-431F-A4ED-59A1A796F573}"/>
              </a:ext>
            </a:extLst>
          </p:cNvPr>
          <p:cNvGrpSpPr/>
          <p:nvPr/>
        </p:nvGrpSpPr>
        <p:grpSpPr>
          <a:xfrm>
            <a:off x="-1602828" y="824614"/>
            <a:ext cx="5707792" cy="5208771"/>
            <a:chOff x="3165941" y="1043507"/>
            <a:chExt cx="5707792" cy="5208771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DCE1CDB4-4A36-460D-99F6-936745BCE1DC}"/>
                </a:ext>
              </a:extLst>
            </p:cNvPr>
            <p:cNvSpPr/>
            <p:nvPr/>
          </p:nvSpPr>
          <p:spPr>
            <a:xfrm>
              <a:off x="5362940" y="2725883"/>
              <a:ext cx="1926455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9" name="Grafik 8" descr="Mann">
              <a:extLst>
                <a:ext uri="{FF2B5EF4-FFF2-40B4-BE49-F238E27FC236}">
                  <a16:creationId xmlns:a16="http://schemas.microsoft.com/office/drawing/2014/main" id="{D0606321-D810-4950-A535-AE32A5003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6410991" y="1043507"/>
              <a:ext cx="1081596" cy="1081596"/>
            </a:xfrm>
            <a:prstGeom prst="rect">
              <a:avLst/>
            </a:prstGeom>
          </p:spPr>
        </p:pic>
        <p:pic>
          <p:nvPicPr>
            <p:cNvPr id="13" name="Grafik 12" descr="Kopf mit Zahnrädern">
              <a:extLst>
                <a:ext uri="{FF2B5EF4-FFF2-40B4-BE49-F238E27FC236}">
                  <a16:creationId xmlns:a16="http://schemas.microsoft.com/office/drawing/2014/main" id="{9213A048-B87B-4B74-A8A8-B9A708F6A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960946" y="1043507"/>
              <a:ext cx="1081596" cy="1081596"/>
            </a:xfrm>
            <a:prstGeom prst="rect">
              <a:avLst/>
            </a:prstGeom>
          </p:spPr>
        </p:pic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AE33529-BA75-4E1A-9FAA-2A56D1969209}"/>
                </a:ext>
              </a:extLst>
            </p:cNvPr>
            <p:cNvCxnSpPr/>
            <p:nvPr/>
          </p:nvCxnSpPr>
          <p:spPr>
            <a:xfrm>
              <a:off x="6360939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1C779DBC-D59B-4F19-81B1-5DE68F1ED7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42542" y="1584305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4655365E-B909-446B-9383-5AA297F5D81C}"/>
                </a:ext>
              </a:extLst>
            </p:cNvPr>
            <p:cNvCxnSpPr>
              <a:cxnSpLocks/>
            </p:cNvCxnSpPr>
            <p:nvPr/>
          </p:nvCxnSpPr>
          <p:spPr>
            <a:xfrm>
              <a:off x="6309983" y="2109823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64CED8B6-66A4-4545-AFED-10A0B98C0D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5547" y="3896325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Verbinder: gewinkelt 37">
              <a:extLst>
                <a:ext uri="{FF2B5EF4-FFF2-40B4-BE49-F238E27FC236}">
                  <a16:creationId xmlns:a16="http://schemas.microsoft.com/office/drawing/2014/main" id="{8FDD56F4-1A7E-486C-930A-3D8B7D29CC97}"/>
                </a:ext>
              </a:extLst>
            </p:cNvPr>
            <p:cNvCxnSpPr>
              <a:cxnSpLocks/>
              <a:stCxn id="27" idx="1"/>
              <a:endCxn id="3" idx="1"/>
            </p:cNvCxnSpPr>
            <p:nvPr/>
          </p:nvCxnSpPr>
          <p:spPr>
            <a:xfrm rot="10800000">
              <a:off x="3165941" y="1467091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Verbinder: gewinkelt 39">
              <a:extLst>
                <a:ext uri="{FF2B5EF4-FFF2-40B4-BE49-F238E27FC236}">
                  <a16:creationId xmlns:a16="http://schemas.microsoft.com/office/drawing/2014/main" id="{234B108E-2506-4295-AB26-75015D0F335F}"/>
                </a:ext>
              </a:extLst>
            </p:cNvPr>
            <p:cNvCxnSpPr>
              <a:cxnSpLocks/>
              <a:stCxn id="27" idx="3"/>
              <a:endCxn id="6" idx="3"/>
            </p:cNvCxnSpPr>
            <p:nvPr/>
          </p:nvCxnSpPr>
          <p:spPr>
            <a:xfrm flipV="1">
              <a:off x="6658579" y="1466814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1A559C18-DE77-462E-A4ED-D45EB373D61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3165941" y="1349874"/>
              <a:ext cx="1795006" cy="234432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26028D6-936D-4444-8A05-8B37C197D5D2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7366685" y="1349874"/>
              <a:ext cx="1507048" cy="233880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3C6A248-1A1E-4BB2-A8A0-1475F6751728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2263213"/>
              <a:ext cx="1216605" cy="187569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E087A64-F71B-40D4-A228-66907D567C3F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9745" y="4034931"/>
              <a:ext cx="1940823" cy="234432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438347D1-2EE7-4387-8A0D-04BB4A6F21A1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5919" y="4031385"/>
              <a:ext cx="2297814" cy="23388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20C2EBA7-1960-45B0-8889-5B6C95C6B381}"/>
                </a:ext>
              </a:extLst>
            </p:cNvPr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49" y="5463369"/>
              <a:ext cx="1795007" cy="18644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946B7EA-C735-484E-BCE7-5C0B08881976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756" y="2972860"/>
              <a:ext cx="836768" cy="186253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0E8961F-8E20-4A29-BECC-02334F5FCD83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1821" y="3310260"/>
              <a:ext cx="1220137" cy="197578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71ED7288-8192-4D59-AADF-44842D636943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1789" y="5467348"/>
              <a:ext cx="1795007" cy="186449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148AB7EF-79BF-4CE2-8C75-840B64115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5812515" y="4436496"/>
              <a:ext cx="846064" cy="1815782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E192E709-C822-4E4F-A10E-00DDF6FC16D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134" y="1496279"/>
            <a:ext cx="1285534" cy="306084"/>
          </a:xfrm>
          <a:prstGeom prst="rect">
            <a:avLst/>
          </a:prstGeom>
        </p:spPr>
      </p:pic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B5525C45-4234-43AF-9CAF-5EA121FD2CE6}"/>
              </a:ext>
            </a:extLst>
          </p:cNvPr>
          <p:cNvGrpSpPr/>
          <p:nvPr/>
        </p:nvGrpSpPr>
        <p:grpSpPr>
          <a:xfrm>
            <a:off x="5501156" y="335834"/>
            <a:ext cx="5707792" cy="5208771"/>
            <a:chOff x="5501156" y="335834"/>
            <a:chExt cx="5707792" cy="5208771"/>
          </a:xfrm>
        </p:grpSpPr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3C8E4BB1-39BD-406E-AB4F-EBBD08578A6A}"/>
                </a:ext>
              </a:extLst>
            </p:cNvPr>
            <p:cNvSpPr/>
            <p:nvPr/>
          </p:nvSpPr>
          <p:spPr>
            <a:xfrm>
              <a:off x="7580375" y="2041939"/>
              <a:ext cx="2129644" cy="1023151"/>
            </a:xfrm>
            <a:prstGeom prst="roundRect">
              <a:avLst/>
            </a:prstGeom>
            <a:solidFill>
              <a:srgbClr val="FF7F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29" name="Grafik 28" descr="Mann">
              <a:extLst>
                <a:ext uri="{FF2B5EF4-FFF2-40B4-BE49-F238E27FC236}">
                  <a16:creationId xmlns:a16="http://schemas.microsoft.com/office/drawing/2014/main" id="{0E6AD73D-1AF8-437C-B0F5-6765D2519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746206" y="335834"/>
              <a:ext cx="1081596" cy="1081596"/>
            </a:xfrm>
            <a:prstGeom prst="rect">
              <a:avLst/>
            </a:prstGeom>
          </p:spPr>
        </p:pic>
        <p:pic>
          <p:nvPicPr>
            <p:cNvPr id="31" name="Grafik 30" descr="Kopf mit Zahnrädern">
              <a:extLst>
                <a:ext uri="{FF2B5EF4-FFF2-40B4-BE49-F238E27FC236}">
                  <a16:creationId xmlns:a16="http://schemas.microsoft.com/office/drawing/2014/main" id="{1932EF10-BC8B-4734-8D7C-6BD9AFC20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296161" y="335834"/>
              <a:ext cx="1081596" cy="1081596"/>
            </a:xfrm>
            <a:prstGeom prst="rect">
              <a:avLst/>
            </a:prstGeom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398FCAA8-AD1C-41D9-94C8-8850FA902CB3}"/>
                </a:ext>
              </a:extLst>
            </p:cNvPr>
            <p:cNvCxnSpPr/>
            <p:nvPr/>
          </p:nvCxnSpPr>
          <p:spPr>
            <a:xfrm>
              <a:off x="8696154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8614BBAD-1E7A-47FB-BA5E-84FBE0E3B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7757" y="876632"/>
              <a:ext cx="53488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E6AE03EE-DFCE-42AC-83A6-E0A4A0A5EE3E}"/>
                </a:ext>
              </a:extLst>
            </p:cNvPr>
            <p:cNvCxnSpPr>
              <a:cxnSpLocks/>
            </p:cNvCxnSpPr>
            <p:nvPr/>
          </p:nvCxnSpPr>
          <p:spPr>
            <a:xfrm>
              <a:off x="8645198" y="1402150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E68C6092-DA1F-4F6C-9D4A-8D43C849AF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0762" y="3188652"/>
              <a:ext cx="0" cy="50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Verbinder: gewinkelt 35">
              <a:extLst>
                <a:ext uri="{FF2B5EF4-FFF2-40B4-BE49-F238E27FC236}">
                  <a16:creationId xmlns:a16="http://schemas.microsoft.com/office/drawing/2014/main" id="{CBABA9FE-7F35-4D6E-BEBE-00108CC9B8C7}"/>
                </a:ext>
              </a:extLst>
            </p:cNvPr>
            <p:cNvCxnSpPr>
              <a:cxnSpLocks/>
              <a:stCxn id="50" idx="1"/>
              <a:endCxn id="39" idx="1"/>
            </p:cNvCxnSpPr>
            <p:nvPr/>
          </p:nvCxnSpPr>
          <p:spPr>
            <a:xfrm rot="10800000">
              <a:off x="5501156" y="759418"/>
              <a:ext cx="2646574" cy="3877297"/>
            </a:xfrm>
            <a:prstGeom prst="bentConnector3">
              <a:avLst>
                <a:gd name="adj1" fmla="val 10863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Verbinder: gewinkelt 36">
              <a:extLst>
                <a:ext uri="{FF2B5EF4-FFF2-40B4-BE49-F238E27FC236}">
                  <a16:creationId xmlns:a16="http://schemas.microsoft.com/office/drawing/2014/main" id="{377288CE-7DE9-41E5-ADB6-F41824A9C149}"/>
                </a:ext>
              </a:extLst>
            </p:cNvPr>
            <p:cNvCxnSpPr>
              <a:cxnSpLocks/>
              <a:stCxn id="50" idx="3"/>
              <a:endCxn id="41" idx="3"/>
            </p:cNvCxnSpPr>
            <p:nvPr/>
          </p:nvCxnSpPr>
          <p:spPr>
            <a:xfrm flipV="1">
              <a:off x="8993794" y="759141"/>
              <a:ext cx="2215154" cy="3877573"/>
            </a:xfrm>
            <a:prstGeom prst="bentConnector3">
              <a:avLst>
                <a:gd name="adj1" fmla="val 110320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2A36F557-A3BC-4407-A1BF-74A87E1F4CBC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459" t="-1213" b="-1"/>
            <a:stretch/>
          </p:blipFill>
          <p:spPr>
            <a:xfrm>
              <a:off x="5501156" y="642201"/>
              <a:ext cx="1795006" cy="234432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F9256959-EDE5-4CB1-9B48-B76A08093137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1" r="-9197" b="-30048"/>
            <a:stretch/>
          </p:blipFill>
          <p:spPr>
            <a:xfrm>
              <a:off x="9701900" y="642201"/>
              <a:ext cx="1507048" cy="233880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D9A2E007-B488-4472-8F58-CF5DE95D237A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9178" y="1555537"/>
              <a:ext cx="1216605" cy="187569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D5FB08B-8E09-42D1-99C4-F08787350650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7591" y="3327102"/>
              <a:ext cx="1628192" cy="189929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CE07604-9782-49EC-B48F-9C55FB1C8B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134" y="3330074"/>
              <a:ext cx="2174190" cy="233851"/>
            </a:xfrm>
            <a:prstGeom prst="rect">
              <a:avLst/>
            </a:prstGeom>
          </p:spPr>
        </p:pic>
        <p:pic>
          <p:nvPicPr>
            <p:cNvPr id="58" name="Grafik 57">
              <a:extLst>
                <a:ext uri="{FF2B5EF4-FFF2-40B4-BE49-F238E27FC236}">
                  <a16:creationId xmlns:a16="http://schemas.microsoft.com/office/drawing/2014/main" id="{8F08F867-7626-4EF8-961D-F8CD1521F47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1229" y="4755984"/>
              <a:ext cx="1306427" cy="193830"/>
            </a:xfrm>
            <a:prstGeom prst="rect">
              <a:avLst/>
            </a:prstGeom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94CA08E5-4EFF-4C61-8A55-307B002BA1C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2027" y="2287370"/>
              <a:ext cx="1709815" cy="196516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D65E713F-FD9C-437E-9A53-5C615E8C53C2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6867" y="2649481"/>
              <a:ext cx="1220137" cy="197578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3E5566AE-03BB-48A7-92D9-C58F3A18DAAB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7004" y="4759675"/>
              <a:ext cx="1795007" cy="186449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8CE2EC8A-3060-460D-B1F8-18FEC23AC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8147730" y="3728823"/>
              <a:ext cx="846064" cy="1815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8954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feld 81">
            <a:extLst>
              <a:ext uri="{FF2B5EF4-FFF2-40B4-BE49-F238E27FC236}">
                <a16:creationId xmlns:a16="http://schemas.microsoft.com/office/drawing/2014/main" id="{AE05E4AA-5609-479E-97E6-DCFF894AD8F1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Pattern Generation</a:t>
            </a:r>
            <a:endParaRPr lang="en-GB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F428158-18C6-4E9F-9C46-7D22956FCB11}"/>
              </a:ext>
            </a:extLst>
          </p:cNvPr>
          <p:cNvGrpSpPr/>
          <p:nvPr/>
        </p:nvGrpSpPr>
        <p:grpSpPr>
          <a:xfrm>
            <a:off x="1461879" y="-66686"/>
            <a:ext cx="11157599" cy="6950614"/>
            <a:chOff x="1461879" y="-66686"/>
            <a:chExt cx="11157599" cy="6950614"/>
          </a:xfrm>
        </p:grpSpPr>
        <p:grpSp>
          <p:nvGrpSpPr>
            <p:cNvPr id="43" name="Gruppieren 42">
              <a:extLst>
                <a:ext uri="{FF2B5EF4-FFF2-40B4-BE49-F238E27FC236}">
                  <a16:creationId xmlns:a16="http://schemas.microsoft.com/office/drawing/2014/main" id="{DB77A54C-4795-48F1-AA94-10C261FE2FBB}"/>
                </a:ext>
              </a:extLst>
            </p:cNvPr>
            <p:cNvGrpSpPr/>
            <p:nvPr/>
          </p:nvGrpSpPr>
          <p:grpSpPr>
            <a:xfrm>
              <a:off x="5704621" y="-66686"/>
              <a:ext cx="1926455" cy="1023151"/>
              <a:chOff x="5169285" y="914838"/>
              <a:chExt cx="1926455" cy="1023151"/>
            </a:xfrm>
          </p:grpSpPr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34119A8D-AC7F-4819-B0C8-B7F1B468A93C}"/>
                  </a:ext>
                </a:extLst>
              </p:cNvPr>
              <p:cNvSpPr/>
              <p:nvPr/>
            </p:nvSpPr>
            <p:spPr>
              <a:xfrm>
                <a:off x="5169285" y="914838"/>
                <a:ext cx="1926455" cy="1023151"/>
              </a:xfrm>
              <a:prstGeom prst="roundRect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42" name="Grafik 41">
                <a:extLst>
                  <a:ext uri="{FF2B5EF4-FFF2-40B4-BE49-F238E27FC236}">
                    <a16:creationId xmlns:a16="http://schemas.microsoft.com/office/drawing/2014/main" id="{C9C7DE59-3214-4135-9FCE-4F5DA05C999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5101" y="1161815"/>
                <a:ext cx="836768" cy="186253"/>
              </a:xfrm>
              <a:prstGeom prst="rect">
                <a:avLst/>
              </a:prstGeom>
            </p:spPr>
          </p:pic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00749362-A9F8-4373-A071-629641FEAE4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8166" y="1499215"/>
                <a:ext cx="1220137" cy="197578"/>
              </a:xfrm>
              <a:prstGeom prst="rect">
                <a:avLst/>
              </a:prstGeom>
            </p:spPr>
          </p:pic>
        </p:grpSp>
        <p:sp>
          <p:nvSpPr>
            <p:cNvPr id="21" name="Geschweifte Klammer rechts 20">
              <a:extLst>
                <a:ext uri="{FF2B5EF4-FFF2-40B4-BE49-F238E27FC236}">
                  <a16:creationId xmlns:a16="http://schemas.microsoft.com/office/drawing/2014/main" id="{401AF267-1161-4DEF-9A65-E00F5B54FD54}"/>
                </a:ext>
              </a:extLst>
            </p:cNvPr>
            <p:cNvSpPr/>
            <p:nvPr/>
          </p:nvSpPr>
          <p:spPr>
            <a:xfrm rot="16200000">
              <a:off x="6355431" y="-3742031"/>
              <a:ext cx="624840" cy="10411941"/>
            </a:xfrm>
            <a:prstGeom prst="righ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Verbinder: gewinkelt 75">
              <a:extLst>
                <a:ext uri="{FF2B5EF4-FFF2-40B4-BE49-F238E27FC236}">
                  <a16:creationId xmlns:a16="http://schemas.microsoft.com/office/drawing/2014/main" id="{AE7D2104-57AA-4026-9F85-58FF46D74D87}"/>
                </a:ext>
              </a:extLst>
            </p:cNvPr>
            <p:cNvCxnSpPr>
              <a:cxnSpLocks/>
              <a:stCxn id="258" idx="0"/>
              <a:endCxn id="140" idx="3"/>
            </p:cNvCxnSpPr>
            <p:nvPr/>
          </p:nvCxnSpPr>
          <p:spPr>
            <a:xfrm rot="16200000" flipH="1" flipV="1">
              <a:off x="7976663" y="2679981"/>
              <a:ext cx="2239290" cy="3628569"/>
            </a:xfrm>
            <a:prstGeom prst="bentConnector4">
              <a:avLst>
                <a:gd name="adj1" fmla="val -10209"/>
                <a:gd name="adj2" fmla="val -33699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Verbinder: gewinkelt 78">
              <a:extLst>
                <a:ext uri="{FF2B5EF4-FFF2-40B4-BE49-F238E27FC236}">
                  <a16:creationId xmlns:a16="http://schemas.microsoft.com/office/drawing/2014/main" id="{25C49AD9-EF83-4E53-A707-A70E2A8E2EBB}"/>
                </a:ext>
              </a:extLst>
            </p:cNvPr>
            <p:cNvCxnSpPr>
              <a:cxnSpLocks/>
              <a:stCxn id="140" idx="1"/>
              <a:endCxn id="254" idx="1"/>
            </p:cNvCxnSpPr>
            <p:nvPr/>
          </p:nvCxnSpPr>
          <p:spPr>
            <a:xfrm rot="10800000">
              <a:off x="1461879" y="3879283"/>
              <a:ext cx="4591794" cy="1734629"/>
            </a:xfrm>
            <a:prstGeom prst="bentConnector3">
              <a:avLst>
                <a:gd name="adj1" fmla="val 104978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Verbinder: gewinkelt 32">
              <a:extLst>
                <a:ext uri="{FF2B5EF4-FFF2-40B4-BE49-F238E27FC236}">
                  <a16:creationId xmlns:a16="http://schemas.microsoft.com/office/drawing/2014/main" id="{E02133DA-5788-4897-9E87-E3AD04721A33}"/>
                </a:ext>
              </a:extLst>
            </p:cNvPr>
            <p:cNvCxnSpPr>
              <a:cxnSpLocks/>
              <a:stCxn id="131" idx="3"/>
              <a:endCxn id="83" idx="1"/>
            </p:cNvCxnSpPr>
            <p:nvPr/>
          </p:nvCxnSpPr>
          <p:spPr>
            <a:xfrm>
              <a:off x="2749521" y="2478867"/>
              <a:ext cx="1540853" cy="1407331"/>
            </a:xfrm>
            <a:prstGeom prst="bentConnector3">
              <a:avLst>
                <a:gd name="adj1" fmla="val 85306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Verbinder: gewinkelt 73">
              <a:extLst>
                <a:ext uri="{FF2B5EF4-FFF2-40B4-BE49-F238E27FC236}">
                  <a16:creationId xmlns:a16="http://schemas.microsoft.com/office/drawing/2014/main" id="{8D9F5B45-AC0B-4855-8CC6-AF0E8371DBD7}"/>
                </a:ext>
              </a:extLst>
            </p:cNvPr>
            <p:cNvCxnSpPr>
              <a:cxnSpLocks/>
              <a:stCxn id="89" idx="3"/>
              <a:endCxn id="217" idx="1"/>
            </p:cNvCxnSpPr>
            <p:nvPr/>
          </p:nvCxnSpPr>
          <p:spPr>
            <a:xfrm>
              <a:off x="6216829" y="2476282"/>
              <a:ext cx="902040" cy="1409917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Verbinder: gewinkelt 74">
              <a:extLst>
                <a:ext uri="{FF2B5EF4-FFF2-40B4-BE49-F238E27FC236}">
                  <a16:creationId xmlns:a16="http://schemas.microsoft.com/office/drawing/2014/main" id="{64FB5DF9-37DD-4119-B468-2C102C7FB518}"/>
                </a:ext>
              </a:extLst>
            </p:cNvPr>
            <p:cNvCxnSpPr>
              <a:cxnSpLocks/>
              <a:stCxn id="88" idx="3"/>
              <a:endCxn id="258" idx="1"/>
            </p:cNvCxnSpPr>
            <p:nvPr/>
          </p:nvCxnSpPr>
          <p:spPr>
            <a:xfrm>
              <a:off x="9045324" y="2478867"/>
              <a:ext cx="902040" cy="1407330"/>
            </a:xfrm>
            <a:prstGeom prst="bentConnector3">
              <a:avLst>
                <a:gd name="adj1" fmla="val 75663"/>
              </a:avLst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uppieren 80">
              <a:extLst>
                <a:ext uri="{FF2B5EF4-FFF2-40B4-BE49-F238E27FC236}">
                  <a16:creationId xmlns:a16="http://schemas.microsoft.com/office/drawing/2014/main" id="{CE101209-E446-4069-98BF-2601F357698F}"/>
                </a:ext>
              </a:extLst>
            </p:cNvPr>
            <p:cNvGrpSpPr/>
            <p:nvPr/>
          </p:nvGrpSpPr>
          <p:grpSpPr>
            <a:xfrm>
              <a:off x="4290374" y="3374622"/>
              <a:ext cx="1926455" cy="1023151"/>
              <a:chOff x="870577" y="4717059"/>
              <a:chExt cx="1926455" cy="1023151"/>
            </a:xfrm>
          </p:grpSpPr>
          <p:sp>
            <p:nvSpPr>
              <p:cNvPr id="83" name="Rechteck: abgerundete Ecken 82">
                <a:extLst>
                  <a:ext uri="{FF2B5EF4-FFF2-40B4-BE49-F238E27FC236}">
                    <a16:creationId xmlns:a16="http://schemas.microsoft.com/office/drawing/2014/main" id="{6BB4E082-4C52-47B7-8630-A4CBBE99BAD4}"/>
                  </a:ext>
                </a:extLst>
              </p:cNvPr>
              <p:cNvSpPr/>
              <p:nvPr/>
            </p:nvSpPr>
            <p:spPr>
              <a:xfrm>
                <a:off x="870577" y="4717059"/>
                <a:ext cx="1926455" cy="1023151"/>
              </a:xfrm>
              <a:prstGeom prst="roundRect">
                <a:avLst/>
              </a:prstGeom>
              <a:solidFill>
                <a:srgbClr val="9FFD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84" name="Grafik 83">
                <a:extLst>
                  <a:ext uri="{FF2B5EF4-FFF2-40B4-BE49-F238E27FC236}">
                    <a16:creationId xmlns:a16="http://schemas.microsoft.com/office/drawing/2014/main" id="{47BACA87-EBBA-41B0-9DDC-77DB8AB27A1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7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55897" y="5129845"/>
                <a:ext cx="761815" cy="197578"/>
              </a:xfrm>
              <a:prstGeom prst="rect">
                <a:avLst/>
              </a:prstGeom>
            </p:spPr>
          </p:pic>
        </p:grpSp>
        <p:pic>
          <p:nvPicPr>
            <p:cNvPr id="88" name="Grafik 87">
              <a:extLst>
                <a:ext uri="{FF2B5EF4-FFF2-40B4-BE49-F238E27FC236}">
                  <a16:creationId xmlns:a16="http://schemas.microsoft.com/office/drawing/2014/main" id="{A90F6B48-F239-4FBE-99D1-C29B3FDE74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1427" r="9494" b="11413"/>
            <a:stretch/>
          </p:blipFill>
          <p:spPr>
            <a:xfrm>
              <a:off x="7118869" y="1770550"/>
              <a:ext cx="1926455" cy="1416633"/>
            </a:xfrm>
            <a:prstGeom prst="rect">
              <a:avLst/>
            </a:prstGeom>
          </p:spPr>
        </p:pic>
        <p:pic>
          <p:nvPicPr>
            <p:cNvPr id="89" name="Grafik 88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FF73B24A-F79A-4EF6-99A5-E5E58E8C8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11" t="10885" r="9494" b="11956"/>
            <a:stretch/>
          </p:blipFill>
          <p:spPr>
            <a:xfrm>
              <a:off x="4290374" y="1767965"/>
              <a:ext cx="1926455" cy="1416633"/>
            </a:xfrm>
            <a:prstGeom prst="rect">
              <a:avLst/>
            </a:prstGeom>
          </p:spPr>
        </p:pic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D9D6EFA3-D94F-4E42-94AC-617130304AF6}"/>
                </a:ext>
              </a:extLst>
            </p:cNvPr>
            <p:cNvCxnSpPr>
              <a:cxnSpLocks/>
              <a:stCxn id="83" idx="0"/>
              <a:endCxn id="89" idx="2"/>
            </p:cNvCxnSpPr>
            <p:nvPr/>
          </p:nvCxnSpPr>
          <p:spPr>
            <a:xfrm flipV="1">
              <a:off x="5253602" y="3184598"/>
              <a:ext cx="0" cy="19002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0B507A0B-6F3D-4353-9518-F1B8ACCF2BE9}"/>
                </a:ext>
              </a:extLst>
            </p:cNvPr>
            <p:cNvCxnSpPr>
              <a:cxnSpLocks/>
              <a:stCxn id="217" idx="0"/>
              <a:endCxn id="88" idx="2"/>
            </p:cNvCxnSpPr>
            <p:nvPr/>
          </p:nvCxnSpPr>
          <p:spPr>
            <a:xfrm flipV="1">
              <a:off x="8082097" y="3187183"/>
              <a:ext cx="0" cy="1874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3" name="Grafik 152">
              <a:extLst>
                <a:ext uri="{FF2B5EF4-FFF2-40B4-BE49-F238E27FC236}">
                  <a16:creationId xmlns:a16="http://schemas.microsoft.com/office/drawing/2014/main" id="{9335920A-F07A-412B-9612-260D289FA40B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1290" y="5791273"/>
              <a:ext cx="2377313" cy="238588"/>
            </a:xfrm>
            <a:prstGeom prst="rect">
              <a:avLst/>
            </a:prstGeom>
          </p:spPr>
        </p:pic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1977C4A-FE35-47C2-9F99-A4B4E968BAC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8941" y="6650048"/>
              <a:ext cx="2297814" cy="233880"/>
            </a:xfrm>
            <a:prstGeom prst="rect">
              <a:avLst/>
            </a:prstGeom>
          </p:spPr>
        </p:pic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3137792F-9CE3-4CF0-894D-467D126CF676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 flipV="1">
              <a:off x="5253600" y="4397773"/>
              <a:ext cx="2" cy="41779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6BC9310F-9451-4016-9775-100E578077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68" t="20351" r="42113" b="27628"/>
            <a:stretch/>
          </p:blipFill>
          <p:spPr>
            <a:xfrm>
              <a:off x="2091728" y="1773005"/>
              <a:ext cx="657793" cy="1411724"/>
            </a:xfrm>
            <a:prstGeom prst="rect">
              <a:avLst/>
            </a:prstGeom>
          </p:spPr>
        </p:pic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89447557-2C66-409B-AE68-6C85946CB644}"/>
                </a:ext>
              </a:extLst>
            </p:cNvPr>
            <p:cNvCxnSpPr>
              <a:cxnSpLocks/>
              <a:stCxn id="254" idx="0"/>
              <a:endCxn id="131" idx="2"/>
            </p:cNvCxnSpPr>
            <p:nvPr/>
          </p:nvCxnSpPr>
          <p:spPr>
            <a:xfrm flipH="1" flipV="1">
              <a:off x="2420625" y="3184729"/>
              <a:ext cx="4482" cy="18297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0" name="Grafik 139" descr="Ein Bild, das Feuerwerk enthält.&#10;&#10;Automatisch generierte Beschreibung">
              <a:extLst>
                <a:ext uri="{FF2B5EF4-FFF2-40B4-BE49-F238E27FC236}">
                  <a16:creationId xmlns:a16="http://schemas.microsoft.com/office/drawing/2014/main" id="{E0AD5AF4-BE8C-444A-B6D2-68B2E32495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31" t="18956" r="36864" b="26268"/>
            <a:stretch/>
          </p:blipFill>
          <p:spPr>
            <a:xfrm>
              <a:off x="6053673" y="4733729"/>
              <a:ext cx="1228350" cy="1760363"/>
            </a:xfrm>
            <a:prstGeom prst="rect">
              <a:avLst/>
            </a:prstGeom>
          </p:spPr>
        </p:pic>
        <p:pic>
          <p:nvPicPr>
            <p:cNvPr id="188" name="Grafik 187">
              <a:extLst>
                <a:ext uri="{FF2B5EF4-FFF2-40B4-BE49-F238E27FC236}">
                  <a16:creationId xmlns:a16="http://schemas.microsoft.com/office/drawing/2014/main" id="{85F76393-1A59-441E-9E50-323466CFDD9A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9821" y="2800460"/>
              <a:ext cx="2179657" cy="237600"/>
            </a:xfrm>
            <a:prstGeom prst="rect">
              <a:avLst/>
            </a:prstGeom>
          </p:spPr>
        </p:pic>
        <p:pic>
          <p:nvPicPr>
            <p:cNvPr id="176" name="Grafik 175">
              <a:extLst>
                <a:ext uri="{FF2B5EF4-FFF2-40B4-BE49-F238E27FC236}">
                  <a16:creationId xmlns:a16="http://schemas.microsoft.com/office/drawing/2014/main" id="{1507A4BE-59A7-46F3-A33F-277F24BA2E0C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2987" y="4931576"/>
              <a:ext cx="1292466" cy="199419"/>
            </a:xfrm>
            <a:prstGeom prst="rect">
              <a:avLst/>
            </a:prstGeom>
          </p:spPr>
        </p:pic>
        <p:pic>
          <p:nvPicPr>
            <p:cNvPr id="195" name="Grafik 194">
              <a:extLst>
                <a:ext uri="{FF2B5EF4-FFF2-40B4-BE49-F238E27FC236}">
                  <a16:creationId xmlns:a16="http://schemas.microsoft.com/office/drawing/2014/main" id="{1FBAE77A-C79C-4C7E-8369-A03C94CCE22D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106883" y="3274859"/>
              <a:ext cx="1244438" cy="147133"/>
            </a:xfrm>
            <a:prstGeom prst="rect">
              <a:avLst/>
            </a:prstGeom>
          </p:spPr>
        </p:pic>
        <p:grpSp>
          <p:nvGrpSpPr>
            <p:cNvPr id="216" name="Gruppieren 215">
              <a:extLst>
                <a:ext uri="{FF2B5EF4-FFF2-40B4-BE49-F238E27FC236}">
                  <a16:creationId xmlns:a16="http://schemas.microsoft.com/office/drawing/2014/main" id="{DCA97463-6A2B-4358-80E7-9F268DE719E3}"/>
                </a:ext>
              </a:extLst>
            </p:cNvPr>
            <p:cNvGrpSpPr/>
            <p:nvPr/>
          </p:nvGrpSpPr>
          <p:grpSpPr>
            <a:xfrm>
              <a:off x="7118869" y="3374623"/>
              <a:ext cx="1926455" cy="1023151"/>
              <a:chOff x="1351130" y="5174259"/>
              <a:chExt cx="1926455" cy="1023151"/>
            </a:xfrm>
          </p:grpSpPr>
          <p:sp>
            <p:nvSpPr>
              <p:cNvPr id="217" name="Rechteck: abgerundete Ecken 216">
                <a:extLst>
                  <a:ext uri="{FF2B5EF4-FFF2-40B4-BE49-F238E27FC236}">
                    <a16:creationId xmlns:a16="http://schemas.microsoft.com/office/drawing/2014/main" id="{C6118E7A-9121-49F6-B4F1-4E7F41B0706E}"/>
                  </a:ext>
                </a:extLst>
              </p:cNvPr>
              <p:cNvSpPr/>
              <p:nvPr/>
            </p:nvSpPr>
            <p:spPr>
              <a:xfrm>
                <a:off x="1351130" y="5174259"/>
                <a:ext cx="1926455" cy="1023151"/>
              </a:xfrm>
              <a:prstGeom prst="roundRect">
                <a:avLst/>
              </a:prstGeom>
              <a:solidFill>
                <a:srgbClr val="25B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3399FF"/>
                  </a:solidFill>
                </a:endParaRPr>
              </a:p>
            </p:txBody>
          </p:sp>
          <p:pic>
            <p:nvPicPr>
              <p:cNvPr id="218" name="Grafik 217">
                <a:extLst>
                  <a:ext uri="{FF2B5EF4-FFF2-40B4-BE49-F238E27FC236}">
                    <a16:creationId xmlns:a16="http://schemas.microsoft.com/office/drawing/2014/main" id="{F803C7C4-003F-4888-B7A0-6A504669F3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951" y="5562248"/>
                <a:ext cx="1445933" cy="242003"/>
              </a:xfrm>
              <a:prstGeom prst="rect">
                <a:avLst/>
              </a:prstGeom>
            </p:spPr>
          </p:pic>
        </p:grpSp>
        <p:grpSp>
          <p:nvGrpSpPr>
            <p:cNvPr id="253" name="Gruppieren 252">
              <a:extLst>
                <a:ext uri="{FF2B5EF4-FFF2-40B4-BE49-F238E27FC236}">
                  <a16:creationId xmlns:a16="http://schemas.microsoft.com/office/drawing/2014/main" id="{91156795-15A6-4BD5-B598-2AEC7AC2F9E5}"/>
                </a:ext>
              </a:extLst>
            </p:cNvPr>
            <p:cNvGrpSpPr/>
            <p:nvPr/>
          </p:nvGrpSpPr>
          <p:grpSpPr>
            <a:xfrm>
              <a:off x="1461879" y="3367706"/>
              <a:ext cx="1926455" cy="1023151"/>
              <a:chOff x="7058019" y="914838"/>
              <a:chExt cx="1926455" cy="1023151"/>
            </a:xfrm>
          </p:grpSpPr>
          <p:sp>
            <p:nvSpPr>
              <p:cNvPr id="254" name="Rechteck: abgerundete Ecken 253">
                <a:extLst>
                  <a:ext uri="{FF2B5EF4-FFF2-40B4-BE49-F238E27FC236}">
                    <a16:creationId xmlns:a16="http://schemas.microsoft.com/office/drawing/2014/main" id="{A27BA2ED-07FC-444B-9A26-C4FFDCDF7F36}"/>
                  </a:ext>
                </a:extLst>
              </p:cNvPr>
              <p:cNvSpPr/>
              <p:nvPr/>
            </p:nvSpPr>
            <p:spPr>
              <a:xfrm>
                <a:off x="7058019" y="914838"/>
                <a:ext cx="1926455" cy="1023151"/>
              </a:xfrm>
              <a:prstGeom prst="roundRect">
                <a:avLst/>
              </a:prstGeom>
              <a:solidFill>
                <a:srgbClr val="FFFD3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5" name="Grafik 254">
                <a:extLst>
                  <a:ext uri="{FF2B5EF4-FFF2-40B4-BE49-F238E27FC236}">
                    <a16:creationId xmlns:a16="http://schemas.microsoft.com/office/drawing/2014/main" id="{EFC84804-F152-4216-AF74-2BD1624CA8A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4"/>
                </p:custDataLst>
              </p:nvPr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67756" y="1162914"/>
                <a:ext cx="906980" cy="192615"/>
              </a:xfrm>
              <a:prstGeom prst="rect">
                <a:avLst/>
              </a:prstGeom>
            </p:spPr>
          </p:pic>
          <p:pic>
            <p:nvPicPr>
              <p:cNvPr id="256" name="Grafik 255">
                <a:extLst>
                  <a:ext uri="{FF2B5EF4-FFF2-40B4-BE49-F238E27FC236}">
                    <a16:creationId xmlns:a16="http://schemas.microsoft.com/office/drawing/2014/main" id="{9534DEA7-156D-4228-AF27-C06CBC4BF4B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4100" y="1501708"/>
                <a:ext cx="1236917" cy="192591"/>
              </a:xfrm>
              <a:prstGeom prst="rect">
                <a:avLst/>
              </a:prstGeom>
            </p:spPr>
          </p:pic>
        </p:grpSp>
        <p:grpSp>
          <p:nvGrpSpPr>
            <p:cNvPr id="257" name="Gruppieren 256">
              <a:extLst>
                <a:ext uri="{FF2B5EF4-FFF2-40B4-BE49-F238E27FC236}">
                  <a16:creationId xmlns:a16="http://schemas.microsoft.com/office/drawing/2014/main" id="{207C722C-DB5B-4FA5-B8B5-58AA23D404AE}"/>
                </a:ext>
              </a:extLst>
            </p:cNvPr>
            <p:cNvGrpSpPr/>
            <p:nvPr/>
          </p:nvGrpSpPr>
          <p:grpSpPr>
            <a:xfrm>
              <a:off x="9947364" y="3374621"/>
              <a:ext cx="1926455" cy="1023151"/>
              <a:chOff x="7324119" y="914838"/>
              <a:chExt cx="1926455" cy="1023151"/>
            </a:xfrm>
          </p:grpSpPr>
          <p:sp>
            <p:nvSpPr>
              <p:cNvPr id="258" name="Rechteck: abgerundete Ecken 257">
                <a:extLst>
                  <a:ext uri="{FF2B5EF4-FFF2-40B4-BE49-F238E27FC236}">
                    <a16:creationId xmlns:a16="http://schemas.microsoft.com/office/drawing/2014/main" id="{4FEB8629-9485-4EFB-B0DF-3D3DFDA21BFB}"/>
                  </a:ext>
                </a:extLst>
              </p:cNvPr>
              <p:cNvSpPr/>
              <p:nvPr/>
            </p:nvSpPr>
            <p:spPr>
              <a:xfrm>
                <a:off x="7324119" y="914838"/>
                <a:ext cx="1926455" cy="1023151"/>
              </a:xfrm>
              <a:prstGeom prst="roundRect">
                <a:avLst/>
              </a:prstGeom>
              <a:solidFill>
                <a:srgbClr val="FF5B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259" name="Grafik 258">
                <a:extLst>
                  <a:ext uri="{FF2B5EF4-FFF2-40B4-BE49-F238E27FC236}">
                    <a16:creationId xmlns:a16="http://schemas.microsoft.com/office/drawing/2014/main" id="{11986100-0231-4AC7-9B52-0D7676D713D4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02380" y="1157100"/>
                <a:ext cx="769932" cy="190968"/>
              </a:xfrm>
              <a:prstGeom prst="rect">
                <a:avLst/>
              </a:prstGeom>
            </p:spPr>
          </p:pic>
          <p:pic>
            <p:nvPicPr>
              <p:cNvPr id="260" name="Grafik 259">
                <a:extLst>
                  <a:ext uri="{FF2B5EF4-FFF2-40B4-BE49-F238E27FC236}">
                    <a16:creationId xmlns:a16="http://schemas.microsoft.com/office/drawing/2014/main" id="{FE18EBC8-FFF6-4539-88A0-B264DF852D0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68287" y="1493748"/>
                <a:ext cx="1238118" cy="193164"/>
              </a:xfrm>
              <a:prstGeom prst="rect">
                <a:avLst/>
              </a:prstGeom>
            </p:spPr>
          </p:pic>
        </p:grpSp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F4B3FA6B-816A-4925-B57D-610CF62858BF}"/>
                </a:ext>
              </a:extLst>
            </p:cNvPr>
            <p:cNvGrpSpPr/>
            <p:nvPr/>
          </p:nvGrpSpPr>
          <p:grpSpPr>
            <a:xfrm>
              <a:off x="6266931" y="2812495"/>
              <a:ext cx="552140" cy="1557662"/>
              <a:chOff x="6252106" y="2650169"/>
              <a:chExt cx="552140" cy="1557662"/>
            </a:xfrm>
          </p:grpSpPr>
          <p:pic>
            <p:nvPicPr>
              <p:cNvPr id="212" name="Grafik 211">
                <a:extLst>
                  <a:ext uri="{FF2B5EF4-FFF2-40B4-BE49-F238E27FC236}">
                    <a16:creationId xmlns:a16="http://schemas.microsoft.com/office/drawing/2014/main" id="{DB3DEFC3-9AEA-4BDB-94FE-8248450331D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586061" y="3353608"/>
                <a:ext cx="1482876" cy="150785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DF86A9FF-1DFD-4E4B-8E3A-784F6EFAFB4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5750121" y="3355297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805CA09A-F5B2-42B7-96F8-CF207092FE5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6207764" y="3352437"/>
                <a:ext cx="1039223" cy="153740"/>
              </a:xfrm>
              <a:prstGeom prst="rect">
                <a:avLst/>
              </a:prstGeom>
            </p:spPr>
          </p:pic>
        </p:grpSp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09AC91DB-CF92-4597-BADD-715736E97241}"/>
                </a:ext>
              </a:extLst>
            </p:cNvPr>
            <p:cNvGrpSpPr/>
            <p:nvPr/>
          </p:nvGrpSpPr>
          <p:grpSpPr>
            <a:xfrm>
              <a:off x="9074378" y="2672113"/>
              <a:ext cx="583856" cy="1890431"/>
              <a:chOff x="9109556" y="2701500"/>
              <a:chExt cx="583856" cy="1890431"/>
            </a:xfrm>
          </p:grpSpPr>
          <p:pic>
            <p:nvPicPr>
              <p:cNvPr id="238" name="Grafik 237">
                <a:extLst>
                  <a:ext uri="{FF2B5EF4-FFF2-40B4-BE49-F238E27FC236}">
                    <a16:creationId xmlns:a16="http://schemas.microsoft.com/office/drawing/2014/main" id="{0EFE77B8-2BBF-4621-890B-89CF9CAE27F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257941" y="3553115"/>
                <a:ext cx="1890431" cy="187201"/>
              </a:xfrm>
              <a:prstGeom prst="rect">
                <a:avLst/>
              </a:prstGeom>
            </p:spPr>
          </p:pic>
          <p:pic>
            <p:nvPicPr>
              <p:cNvPr id="52" name="Grafik 51">
                <a:extLst>
                  <a:ext uri="{FF2B5EF4-FFF2-40B4-BE49-F238E27FC236}">
                    <a16:creationId xmlns:a16="http://schemas.microsoft.com/office/drawing/2014/main" id="{A7965B54-FC5D-42AB-97F0-D1D92A92457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8641731" y="3573012"/>
                <a:ext cx="1557662" cy="147406"/>
              </a:xfrm>
              <a:prstGeom prst="rect">
                <a:avLst/>
              </a:prstGeom>
            </p:spPr>
          </p:pic>
          <p:pic>
            <p:nvPicPr>
              <p:cNvPr id="53" name="Grafik 52">
                <a:extLst>
                  <a:ext uri="{FF2B5EF4-FFF2-40B4-BE49-F238E27FC236}">
                    <a16:creationId xmlns:a16="http://schemas.microsoft.com/office/drawing/2014/main" id="{62AE832D-4832-4A1A-B422-D9952AD6CAE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9096930" y="3538911"/>
                <a:ext cx="1039223" cy="1537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5945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416903E2-9EC2-47D6-9DB0-865F38174190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  <p:grpSp>
        <p:nvGrpSpPr>
          <p:cNvPr id="134" name="Gruppieren 133">
            <a:extLst>
              <a:ext uri="{FF2B5EF4-FFF2-40B4-BE49-F238E27FC236}">
                <a16:creationId xmlns:a16="http://schemas.microsoft.com/office/drawing/2014/main" id="{61529A0A-F2BE-41F5-807C-34FD2893664B}"/>
              </a:ext>
            </a:extLst>
          </p:cNvPr>
          <p:cNvGrpSpPr/>
          <p:nvPr/>
        </p:nvGrpSpPr>
        <p:grpSpPr>
          <a:xfrm>
            <a:off x="577798" y="3722469"/>
            <a:ext cx="3164229" cy="2418094"/>
            <a:chOff x="577798" y="3722469"/>
            <a:chExt cx="3164229" cy="2418094"/>
          </a:xfrm>
        </p:grpSpPr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0BAA82DE-8A3F-40E0-821C-4AE1A8EE895A}"/>
                </a:ext>
              </a:extLst>
            </p:cNvPr>
            <p:cNvSpPr/>
            <p:nvPr/>
          </p:nvSpPr>
          <p:spPr>
            <a:xfrm>
              <a:off x="875804" y="4986941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3" name="Grafik 132">
              <a:extLst>
                <a:ext uri="{FF2B5EF4-FFF2-40B4-BE49-F238E27FC236}">
                  <a16:creationId xmlns:a16="http://schemas.microsoft.com/office/drawing/2014/main" id="{00CE8C09-8A69-4A11-B200-3DDAAA9C1155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122" y="5055945"/>
              <a:ext cx="192370" cy="18479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6C688009-7F00-42A1-BEC8-94C72F078DA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301" y="4480772"/>
              <a:ext cx="389726" cy="324188"/>
            </a:xfrm>
            <a:prstGeom prst="rect">
              <a:avLst/>
            </a:prstGeom>
          </p:spPr>
        </p:pic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9D1706C5-4EB8-4D7E-AA67-C70B1ED43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86815" y="5053974"/>
              <a:ext cx="1376875" cy="1299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42EA9C84-C5F5-4FAF-A43E-03E8FD3F9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4975" y="4492599"/>
              <a:ext cx="0" cy="56137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Pfeil: nach rechts gekrümmt 45">
              <a:extLst>
                <a:ext uri="{FF2B5EF4-FFF2-40B4-BE49-F238E27FC236}">
                  <a16:creationId xmlns:a16="http://schemas.microsoft.com/office/drawing/2014/main" id="{2A051000-BADB-4EBF-A3B7-3B020F42A82F}"/>
                </a:ext>
              </a:extLst>
            </p:cNvPr>
            <p:cNvSpPr/>
            <p:nvPr/>
          </p:nvSpPr>
          <p:spPr>
            <a:xfrm>
              <a:off x="1642707" y="4218059"/>
              <a:ext cx="288213" cy="212009"/>
            </a:xfrm>
            <a:prstGeom prst="curvedRightArrow">
              <a:avLst/>
            </a:prstGeom>
            <a:solidFill>
              <a:srgbClr val="2C10F8"/>
            </a:solidFill>
            <a:ln>
              <a:solidFill>
                <a:srgbClr val="1C06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7" name="Pfeil: nach rechts gekrümmt 46">
              <a:extLst>
                <a:ext uri="{FF2B5EF4-FFF2-40B4-BE49-F238E27FC236}">
                  <a16:creationId xmlns:a16="http://schemas.microsoft.com/office/drawing/2014/main" id="{F99FFBCF-1BDB-4E49-9994-EEF1385946AF}"/>
                </a:ext>
              </a:extLst>
            </p:cNvPr>
            <p:cNvSpPr/>
            <p:nvPr/>
          </p:nvSpPr>
          <p:spPr>
            <a:xfrm rot="14510669">
              <a:off x="1238522" y="5430116"/>
              <a:ext cx="229684" cy="356604"/>
            </a:xfrm>
            <a:prstGeom prst="curvedRightArrow">
              <a:avLst/>
            </a:prstGeom>
            <a:solidFill>
              <a:srgbClr val="FF0000"/>
            </a:solidFill>
            <a:ln>
              <a:solidFill>
                <a:srgbClr val="E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8" name="Pfeil: nach rechts gekrümmt 47">
              <a:extLst>
                <a:ext uri="{FF2B5EF4-FFF2-40B4-BE49-F238E27FC236}">
                  <a16:creationId xmlns:a16="http://schemas.microsoft.com/office/drawing/2014/main" id="{BE78D246-F942-43F9-AC48-B2AC322B4B97}"/>
                </a:ext>
              </a:extLst>
            </p:cNvPr>
            <p:cNvSpPr/>
            <p:nvPr/>
          </p:nvSpPr>
          <p:spPr>
            <a:xfrm rot="5400000">
              <a:off x="2167057" y="4790987"/>
              <a:ext cx="288213" cy="212009"/>
            </a:xfrm>
            <a:prstGeom prst="curvedRightArrow">
              <a:avLst/>
            </a:prstGeom>
            <a:solidFill>
              <a:srgbClr val="28F83C"/>
            </a:solidFill>
            <a:ln>
              <a:solidFill>
                <a:srgbClr val="07D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57D4B136-1F40-4A1C-ADEC-3352A25800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8493" y="4541488"/>
              <a:ext cx="6615" cy="642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A64CD373-958C-454C-A873-6B5A4B4BAB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4264" y="5178471"/>
              <a:ext cx="505907" cy="23952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0F340783-3990-4232-A2CD-9133FB583FBD}"/>
                </a:ext>
              </a:extLst>
            </p:cNvPr>
            <p:cNvCxnSpPr>
              <a:cxnSpLocks/>
            </p:cNvCxnSpPr>
            <p:nvPr/>
          </p:nvCxnSpPr>
          <p:spPr>
            <a:xfrm>
              <a:off x="1795109" y="5178471"/>
              <a:ext cx="62469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5" name="Grafik 124">
              <a:extLst>
                <a:ext uri="{FF2B5EF4-FFF2-40B4-BE49-F238E27FC236}">
                  <a16:creationId xmlns:a16="http://schemas.microsoft.com/office/drawing/2014/main" id="{C2AD7CC2-7232-418B-8533-3755C42CCC95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938" y="4305407"/>
              <a:ext cx="592540" cy="337809"/>
            </a:xfrm>
            <a:prstGeom prst="rect">
              <a:avLst/>
            </a:prstGeom>
          </p:spPr>
        </p:pic>
        <p:pic>
          <p:nvPicPr>
            <p:cNvPr id="127" name="Grafik 126">
              <a:extLst>
                <a:ext uri="{FF2B5EF4-FFF2-40B4-BE49-F238E27FC236}">
                  <a16:creationId xmlns:a16="http://schemas.microsoft.com/office/drawing/2014/main" id="{5F080990-0CC0-47EA-BCA9-6DFD760B0A0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7217" y="3722469"/>
              <a:ext cx="583338" cy="338972"/>
            </a:xfrm>
            <a:prstGeom prst="rect">
              <a:avLst/>
            </a:prstGeom>
          </p:spPr>
        </p:pic>
        <p:pic>
          <p:nvPicPr>
            <p:cNvPr id="129" name="Grafik 128">
              <a:extLst>
                <a:ext uri="{FF2B5EF4-FFF2-40B4-BE49-F238E27FC236}">
                  <a16:creationId xmlns:a16="http://schemas.microsoft.com/office/drawing/2014/main" id="{E42E9EBE-0367-49C0-BE81-7AEC3B15883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98" y="5748275"/>
              <a:ext cx="591974" cy="392288"/>
            </a:xfrm>
            <a:prstGeom prst="rect">
              <a:avLst/>
            </a:prstGeom>
          </p:spPr>
        </p:pic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7CAADE98-CB70-4C80-BAE0-83CB569FF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57352" y="4609650"/>
              <a:ext cx="324930" cy="5742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fik 130">
              <a:extLst>
                <a:ext uri="{FF2B5EF4-FFF2-40B4-BE49-F238E27FC236}">
                  <a16:creationId xmlns:a16="http://schemas.microsoft.com/office/drawing/2014/main" id="{9E574DD1-C902-45D3-B2AF-DA805395EC2B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463" y="4224582"/>
              <a:ext cx="406736" cy="324927"/>
            </a:xfrm>
            <a:prstGeom prst="rect">
              <a:avLst/>
            </a:prstGeom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F45F4F-F8FA-42EF-86A0-42102D057447}"/>
              </a:ext>
            </a:extLst>
          </p:cNvPr>
          <p:cNvGrpSpPr/>
          <p:nvPr/>
        </p:nvGrpSpPr>
        <p:grpSpPr>
          <a:xfrm>
            <a:off x="4896124" y="1118584"/>
            <a:ext cx="5700018" cy="1428473"/>
            <a:chOff x="4896124" y="1118584"/>
            <a:chExt cx="5700018" cy="1428473"/>
          </a:xfrm>
        </p:grpSpPr>
        <p:grpSp>
          <p:nvGrpSpPr>
            <p:cNvPr id="4" name="Gruppieren 3">
              <a:extLst>
                <a:ext uri="{FF2B5EF4-FFF2-40B4-BE49-F238E27FC236}">
                  <a16:creationId xmlns:a16="http://schemas.microsoft.com/office/drawing/2014/main" id="{E5650567-787B-40E1-9286-EA5BBFE99D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22378" y="1686215"/>
              <a:ext cx="3384661" cy="383363"/>
              <a:chOff x="2486025" y="4010025"/>
              <a:chExt cx="2691039" cy="304800"/>
            </a:xfrm>
          </p:grpSpPr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D014D6C1-1C8C-4F4F-AEFC-7BD864C8DA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078A3663-3364-4E9A-95FC-DA271BC26652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03119CF5-B652-4F4E-8B1B-8D5384C9F8AF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Gerader Verbinder 5">
                <a:extLst>
                  <a:ext uri="{FF2B5EF4-FFF2-40B4-BE49-F238E27FC236}">
                    <a16:creationId xmlns:a16="http://schemas.microsoft.com/office/drawing/2014/main" id="{0FBE568E-FF54-432B-B368-BA77DDDEC6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7D0CF08-889E-450B-8C12-6FEC3878E3F7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990" y="1118584"/>
              <a:ext cx="1321485" cy="222793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D962F7C1-3BED-4BE9-9DA8-A4A0D5F7529D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0210" y="1811244"/>
              <a:ext cx="1255932" cy="177935"/>
            </a:xfrm>
            <a:prstGeom prst="rect">
              <a:avLst/>
            </a:prstGeom>
          </p:spPr>
        </p:pic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21B1E46E-8C83-47F9-A27D-CBC749D636BD}"/>
                </a:ext>
              </a:extLst>
            </p:cNvPr>
            <p:cNvSpPr/>
            <p:nvPr/>
          </p:nvSpPr>
          <p:spPr>
            <a:xfrm>
              <a:off x="5968301" y="1703114"/>
              <a:ext cx="2692836" cy="355648"/>
            </a:xfrm>
            <a:custGeom>
              <a:avLst/>
              <a:gdLst>
                <a:gd name="connsiteX0" fmla="*/ 5668 w 2662799"/>
                <a:gd name="connsiteY0" fmla="*/ 206778 h 390145"/>
                <a:gd name="connsiteX1" fmla="*/ 912448 w 2662799"/>
                <a:gd name="connsiteY1" fmla="*/ 16278 h 390145"/>
                <a:gd name="connsiteX2" fmla="*/ 1346788 w 2662799"/>
                <a:gd name="connsiteY2" fmla="*/ 145818 h 390145"/>
                <a:gd name="connsiteX3" fmla="*/ 2200228 w 2662799"/>
                <a:gd name="connsiteY3" fmla="*/ 1038 h 390145"/>
                <a:gd name="connsiteX4" fmla="*/ 2657428 w 2662799"/>
                <a:gd name="connsiteY4" fmla="*/ 237258 h 390145"/>
                <a:gd name="connsiteX5" fmla="*/ 1910668 w 2662799"/>
                <a:gd name="connsiteY5" fmla="*/ 389658 h 390145"/>
                <a:gd name="connsiteX6" fmla="*/ 1240108 w 2662799"/>
                <a:gd name="connsiteY6" fmla="*/ 282978 h 390145"/>
                <a:gd name="connsiteX7" fmla="*/ 561928 w 2662799"/>
                <a:gd name="connsiteY7" fmla="*/ 389658 h 390145"/>
                <a:gd name="connsiteX8" fmla="*/ 5668 w 2662799"/>
                <a:gd name="connsiteY8" fmla="*/ 206778 h 390145"/>
                <a:gd name="connsiteX0" fmla="*/ 5760 w 2652731"/>
                <a:gd name="connsiteY0" fmla="*/ 206778 h 390603"/>
                <a:gd name="connsiteX1" fmla="*/ 902380 w 2652731"/>
                <a:gd name="connsiteY1" fmla="*/ 16278 h 390603"/>
                <a:gd name="connsiteX2" fmla="*/ 1336720 w 2652731"/>
                <a:gd name="connsiteY2" fmla="*/ 145818 h 390603"/>
                <a:gd name="connsiteX3" fmla="*/ 2190160 w 2652731"/>
                <a:gd name="connsiteY3" fmla="*/ 1038 h 390603"/>
                <a:gd name="connsiteX4" fmla="*/ 2647360 w 2652731"/>
                <a:gd name="connsiteY4" fmla="*/ 237258 h 390603"/>
                <a:gd name="connsiteX5" fmla="*/ 1900600 w 2652731"/>
                <a:gd name="connsiteY5" fmla="*/ 389658 h 390603"/>
                <a:gd name="connsiteX6" fmla="*/ 1230040 w 2652731"/>
                <a:gd name="connsiteY6" fmla="*/ 282978 h 390603"/>
                <a:gd name="connsiteX7" fmla="*/ 551860 w 2652731"/>
                <a:gd name="connsiteY7" fmla="*/ 389658 h 390603"/>
                <a:gd name="connsiteX8" fmla="*/ 5760 w 2652731"/>
                <a:gd name="connsiteY8" fmla="*/ 206778 h 390603"/>
                <a:gd name="connsiteX0" fmla="*/ 9692 w 2656663"/>
                <a:gd name="connsiteY0" fmla="*/ 206778 h 390603"/>
                <a:gd name="connsiteX1" fmla="*/ 906312 w 2656663"/>
                <a:gd name="connsiteY1" fmla="*/ 16278 h 390603"/>
                <a:gd name="connsiteX2" fmla="*/ 1340652 w 2656663"/>
                <a:gd name="connsiteY2" fmla="*/ 145818 h 390603"/>
                <a:gd name="connsiteX3" fmla="*/ 2194092 w 2656663"/>
                <a:gd name="connsiteY3" fmla="*/ 1038 h 390603"/>
                <a:gd name="connsiteX4" fmla="*/ 2651292 w 2656663"/>
                <a:gd name="connsiteY4" fmla="*/ 237258 h 390603"/>
                <a:gd name="connsiteX5" fmla="*/ 1904532 w 2656663"/>
                <a:gd name="connsiteY5" fmla="*/ 389658 h 390603"/>
                <a:gd name="connsiteX6" fmla="*/ 1233972 w 2656663"/>
                <a:gd name="connsiteY6" fmla="*/ 282978 h 390603"/>
                <a:gd name="connsiteX7" fmla="*/ 555792 w 2656663"/>
                <a:gd name="connsiteY7" fmla="*/ 389658 h 390603"/>
                <a:gd name="connsiteX8" fmla="*/ 9692 w 2656663"/>
                <a:gd name="connsiteY8" fmla="*/ 206778 h 390603"/>
                <a:gd name="connsiteX0" fmla="*/ 5467 w 2652438"/>
                <a:gd name="connsiteY0" fmla="*/ 206774 h 390599"/>
                <a:gd name="connsiteX1" fmla="*/ 891927 w 2652438"/>
                <a:gd name="connsiteY1" fmla="*/ 11194 h 390599"/>
                <a:gd name="connsiteX2" fmla="*/ 1336427 w 2652438"/>
                <a:gd name="connsiteY2" fmla="*/ 145814 h 390599"/>
                <a:gd name="connsiteX3" fmla="*/ 2189867 w 2652438"/>
                <a:gd name="connsiteY3" fmla="*/ 1034 h 390599"/>
                <a:gd name="connsiteX4" fmla="*/ 2647067 w 2652438"/>
                <a:gd name="connsiteY4" fmla="*/ 237254 h 390599"/>
                <a:gd name="connsiteX5" fmla="*/ 1900307 w 2652438"/>
                <a:gd name="connsiteY5" fmla="*/ 389654 h 390599"/>
                <a:gd name="connsiteX6" fmla="*/ 1229747 w 2652438"/>
                <a:gd name="connsiteY6" fmla="*/ 282974 h 390599"/>
                <a:gd name="connsiteX7" fmla="*/ 551567 w 2652438"/>
                <a:gd name="connsiteY7" fmla="*/ 389654 h 390599"/>
                <a:gd name="connsiteX8" fmla="*/ 5467 w 2652438"/>
                <a:gd name="connsiteY8" fmla="*/ 206774 h 390599"/>
                <a:gd name="connsiteX0" fmla="*/ 5447 w 2652418"/>
                <a:gd name="connsiteY0" fmla="*/ 206774 h 392198"/>
                <a:gd name="connsiteX1" fmla="*/ 891907 w 2652418"/>
                <a:gd name="connsiteY1" fmla="*/ 11194 h 392198"/>
                <a:gd name="connsiteX2" fmla="*/ 1336407 w 2652418"/>
                <a:gd name="connsiteY2" fmla="*/ 145814 h 392198"/>
                <a:gd name="connsiteX3" fmla="*/ 2189847 w 2652418"/>
                <a:gd name="connsiteY3" fmla="*/ 1034 h 392198"/>
                <a:gd name="connsiteX4" fmla="*/ 2647047 w 2652418"/>
                <a:gd name="connsiteY4" fmla="*/ 237254 h 392198"/>
                <a:gd name="connsiteX5" fmla="*/ 1900287 w 2652418"/>
                <a:gd name="connsiteY5" fmla="*/ 389654 h 392198"/>
                <a:gd name="connsiteX6" fmla="*/ 1219567 w 2652418"/>
                <a:gd name="connsiteY6" fmla="*/ 318534 h 392198"/>
                <a:gd name="connsiteX7" fmla="*/ 551547 w 2652418"/>
                <a:gd name="connsiteY7" fmla="*/ 389654 h 392198"/>
                <a:gd name="connsiteX8" fmla="*/ 5447 w 2652418"/>
                <a:gd name="connsiteY8" fmla="*/ 206774 h 392198"/>
                <a:gd name="connsiteX0" fmla="*/ 5447 w 2652378"/>
                <a:gd name="connsiteY0" fmla="*/ 208090 h 393514"/>
                <a:gd name="connsiteX1" fmla="*/ 891907 w 2652378"/>
                <a:gd name="connsiteY1" fmla="*/ 12510 h 393514"/>
                <a:gd name="connsiteX2" fmla="*/ 1351647 w 2652378"/>
                <a:gd name="connsiteY2" fmla="*/ 111570 h 393514"/>
                <a:gd name="connsiteX3" fmla="*/ 2189847 w 2652378"/>
                <a:gd name="connsiteY3" fmla="*/ 2350 h 393514"/>
                <a:gd name="connsiteX4" fmla="*/ 2647047 w 2652378"/>
                <a:gd name="connsiteY4" fmla="*/ 238570 h 393514"/>
                <a:gd name="connsiteX5" fmla="*/ 1900287 w 2652378"/>
                <a:gd name="connsiteY5" fmla="*/ 390970 h 393514"/>
                <a:gd name="connsiteX6" fmla="*/ 1219567 w 2652378"/>
                <a:gd name="connsiteY6" fmla="*/ 319850 h 393514"/>
                <a:gd name="connsiteX7" fmla="*/ 551547 w 2652378"/>
                <a:gd name="connsiteY7" fmla="*/ 390970 h 393514"/>
                <a:gd name="connsiteX8" fmla="*/ 5447 w 2652378"/>
                <a:gd name="connsiteY8" fmla="*/ 208090 h 393514"/>
                <a:gd name="connsiteX0" fmla="*/ 5447 w 2652378"/>
                <a:gd name="connsiteY0" fmla="*/ 197142 h 382566"/>
                <a:gd name="connsiteX1" fmla="*/ 891907 w 2652378"/>
                <a:gd name="connsiteY1" fmla="*/ 1562 h 382566"/>
                <a:gd name="connsiteX2" fmla="*/ 1351647 w 2652378"/>
                <a:gd name="connsiteY2" fmla="*/ 100622 h 382566"/>
                <a:gd name="connsiteX3" fmla="*/ 2189847 w 2652378"/>
                <a:gd name="connsiteY3" fmla="*/ 11722 h 382566"/>
                <a:gd name="connsiteX4" fmla="*/ 2647047 w 2652378"/>
                <a:gd name="connsiteY4" fmla="*/ 227622 h 382566"/>
                <a:gd name="connsiteX5" fmla="*/ 1900287 w 2652378"/>
                <a:gd name="connsiteY5" fmla="*/ 380022 h 382566"/>
                <a:gd name="connsiteX6" fmla="*/ 1219567 w 2652378"/>
                <a:gd name="connsiteY6" fmla="*/ 308902 h 382566"/>
                <a:gd name="connsiteX7" fmla="*/ 551547 w 2652378"/>
                <a:gd name="connsiteY7" fmla="*/ 380022 h 382566"/>
                <a:gd name="connsiteX8" fmla="*/ 5447 w 2652378"/>
                <a:gd name="connsiteY8" fmla="*/ 197142 h 382566"/>
                <a:gd name="connsiteX0" fmla="*/ 5447 w 2702574"/>
                <a:gd name="connsiteY0" fmla="*/ 197142 h 382566"/>
                <a:gd name="connsiteX1" fmla="*/ 891907 w 2702574"/>
                <a:gd name="connsiteY1" fmla="*/ 1562 h 382566"/>
                <a:gd name="connsiteX2" fmla="*/ 1351647 w 2702574"/>
                <a:gd name="connsiteY2" fmla="*/ 100622 h 382566"/>
                <a:gd name="connsiteX3" fmla="*/ 2189847 w 2702574"/>
                <a:gd name="connsiteY3" fmla="*/ 11722 h 382566"/>
                <a:gd name="connsiteX4" fmla="*/ 2697847 w 2702574"/>
                <a:gd name="connsiteY4" fmla="*/ 197142 h 382566"/>
                <a:gd name="connsiteX5" fmla="*/ 1900287 w 2702574"/>
                <a:gd name="connsiteY5" fmla="*/ 380022 h 382566"/>
                <a:gd name="connsiteX6" fmla="*/ 1219567 w 2702574"/>
                <a:gd name="connsiteY6" fmla="*/ 308902 h 382566"/>
                <a:gd name="connsiteX7" fmla="*/ 551547 w 2702574"/>
                <a:gd name="connsiteY7" fmla="*/ 380022 h 382566"/>
                <a:gd name="connsiteX8" fmla="*/ 5447 w 2702574"/>
                <a:gd name="connsiteY8" fmla="*/ 197142 h 382566"/>
                <a:gd name="connsiteX0" fmla="*/ 5447 w 2705831"/>
                <a:gd name="connsiteY0" fmla="*/ 197142 h 382566"/>
                <a:gd name="connsiteX1" fmla="*/ 891907 w 2705831"/>
                <a:gd name="connsiteY1" fmla="*/ 1562 h 382566"/>
                <a:gd name="connsiteX2" fmla="*/ 1351647 w 2705831"/>
                <a:gd name="connsiteY2" fmla="*/ 100622 h 382566"/>
                <a:gd name="connsiteX3" fmla="*/ 2189847 w 2705831"/>
                <a:gd name="connsiteY3" fmla="*/ 11722 h 382566"/>
                <a:gd name="connsiteX4" fmla="*/ 2697847 w 2705831"/>
                <a:gd name="connsiteY4" fmla="*/ 197142 h 382566"/>
                <a:gd name="connsiteX5" fmla="*/ 1798687 w 2705831"/>
                <a:gd name="connsiteY5" fmla="*/ 380022 h 382566"/>
                <a:gd name="connsiteX6" fmla="*/ 1219567 w 2705831"/>
                <a:gd name="connsiteY6" fmla="*/ 308902 h 382566"/>
                <a:gd name="connsiteX7" fmla="*/ 551547 w 2705831"/>
                <a:gd name="connsiteY7" fmla="*/ 380022 h 382566"/>
                <a:gd name="connsiteX8" fmla="*/ 5447 w 2705831"/>
                <a:gd name="connsiteY8" fmla="*/ 197142 h 382566"/>
                <a:gd name="connsiteX0" fmla="*/ 5447 w 2699658"/>
                <a:gd name="connsiteY0" fmla="*/ 197142 h 382566"/>
                <a:gd name="connsiteX1" fmla="*/ 891907 w 2699658"/>
                <a:gd name="connsiteY1" fmla="*/ 1562 h 382566"/>
                <a:gd name="connsiteX2" fmla="*/ 1351647 w 2699658"/>
                <a:gd name="connsiteY2" fmla="*/ 100622 h 382566"/>
                <a:gd name="connsiteX3" fmla="*/ 2012047 w 2699658"/>
                <a:gd name="connsiteY3" fmla="*/ 11722 h 382566"/>
                <a:gd name="connsiteX4" fmla="*/ 2697847 w 2699658"/>
                <a:gd name="connsiteY4" fmla="*/ 197142 h 382566"/>
                <a:gd name="connsiteX5" fmla="*/ 1798687 w 2699658"/>
                <a:gd name="connsiteY5" fmla="*/ 380022 h 382566"/>
                <a:gd name="connsiteX6" fmla="*/ 1219567 w 2699658"/>
                <a:gd name="connsiteY6" fmla="*/ 308902 h 382566"/>
                <a:gd name="connsiteX7" fmla="*/ 551547 w 2699658"/>
                <a:gd name="connsiteY7" fmla="*/ 380022 h 382566"/>
                <a:gd name="connsiteX8" fmla="*/ 5447 w 2699658"/>
                <a:gd name="connsiteY8" fmla="*/ 197142 h 382566"/>
                <a:gd name="connsiteX0" fmla="*/ 5447 w 2699712"/>
                <a:gd name="connsiteY0" fmla="*/ 198862 h 384286"/>
                <a:gd name="connsiteX1" fmla="*/ 891907 w 2699712"/>
                <a:gd name="connsiteY1" fmla="*/ 3282 h 384286"/>
                <a:gd name="connsiteX2" fmla="*/ 1260207 w 2699712"/>
                <a:gd name="connsiteY2" fmla="*/ 71862 h 384286"/>
                <a:gd name="connsiteX3" fmla="*/ 2012047 w 2699712"/>
                <a:gd name="connsiteY3" fmla="*/ 13442 h 384286"/>
                <a:gd name="connsiteX4" fmla="*/ 2697847 w 2699712"/>
                <a:gd name="connsiteY4" fmla="*/ 198862 h 384286"/>
                <a:gd name="connsiteX5" fmla="*/ 1798687 w 2699712"/>
                <a:gd name="connsiteY5" fmla="*/ 381742 h 384286"/>
                <a:gd name="connsiteX6" fmla="*/ 1219567 w 2699712"/>
                <a:gd name="connsiteY6" fmla="*/ 310622 h 384286"/>
                <a:gd name="connsiteX7" fmla="*/ 551547 w 2699712"/>
                <a:gd name="connsiteY7" fmla="*/ 381742 h 384286"/>
                <a:gd name="connsiteX8" fmla="*/ 5447 w 2699712"/>
                <a:gd name="connsiteY8" fmla="*/ 198862 h 384286"/>
                <a:gd name="connsiteX0" fmla="*/ 817 w 2695082"/>
                <a:gd name="connsiteY0" fmla="*/ 198862 h 384286"/>
                <a:gd name="connsiteX1" fmla="*/ 668837 w 2695082"/>
                <a:gd name="connsiteY1" fmla="*/ 3282 h 384286"/>
                <a:gd name="connsiteX2" fmla="*/ 1255577 w 2695082"/>
                <a:gd name="connsiteY2" fmla="*/ 71862 h 384286"/>
                <a:gd name="connsiteX3" fmla="*/ 2007417 w 2695082"/>
                <a:gd name="connsiteY3" fmla="*/ 13442 h 384286"/>
                <a:gd name="connsiteX4" fmla="*/ 2693217 w 2695082"/>
                <a:gd name="connsiteY4" fmla="*/ 198862 h 384286"/>
                <a:gd name="connsiteX5" fmla="*/ 1794057 w 2695082"/>
                <a:gd name="connsiteY5" fmla="*/ 381742 h 384286"/>
                <a:gd name="connsiteX6" fmla="*/ 1214937 w 2695082"/>
                <a:gd name="connsiteY6" fmla="*/ 310622 h 384286"/>
                <a:gd name="connsiteX7" fmla="*/ 546917 w 2695082"/>
                <a:gd name="connsiteY7" fmla="*/ 381742 h 384286"/>
                <a:gd name="connsiteX8" fmla="*/ 817 w 2695082"/>
                <a:gd name="connsiteY8" fmla="*/ 198862 h 384286"/>
                <a:gd name="connsiteX0" fmla="*/ 2354 w 2696619"/>
                <a:gd name="connsiteY0" fmla="*/ 198862 h 384286"/>
                <a:gd name="connsiteX1" fmla="*/ 670374 w 2696619"/>
                <a:gd name="connsiteY1" fmla="*/ 3282 h 384286"/>
                <a:gd name="connsiteX2" fmla="*/ 1257114 w 2696619"/>
                <a:gd name="connsiteY2" fmla="*/ 71862 h 384286"/>
                <a:gd name="connsiteX3" fmla="*/ 2008954 w 2696619"/>
                <a:gd name="connsiteY3" fmla="*/ 13442 h 384286"/>
                <a:gd name="connsiteX4" fmla="*/ 2694754 w 2696619"/>
                <a:gd name="connsiteY4" fmla="*/ 198862 h 384286"/>
                <a:gd name="connsiteX5" fmla="*/ 1795594 w 2696619"/>
                <a:gd name="connsiteY5" fmla="*/ 381742 h 384286"/>
                <a:gd name="connsiteX6" fmla="*/ 1216474 w 2696619"/>
                <a:gd name="connsiteY6" fmla="*/ 310622 h 384286"/>
                <a:gd name="connsiteX7" fmla="*/ 477334 w 2696619"/>
                <a:gd name="connsiteY7" fmla="*/ 381742 h 384286"/>
                <a:gd name="connsiteX8" fmla="*/ 2354 w 2696619"/>
                <a:gd name="connsiteY8" fmla="*/ 198862 h 384286"/>
                <a:gd name="connsiteX0" fmla="*/ 2354 w 2696675"/>
                <a:gd name="connsiteY0" fmla="*/ 198862 h 384286"/>
                <a:gd name="connsiteX1" fmla="*/ 670374 w 2696675"/>
                <a:gd name="connsiteY1" fmla="*/ 3282 h 384286"/>
                <a:gd name="connsiteX2" fmla="*/ 1165674 w 2696675"/>
                <a:gd name="connsiteY2" fmla="*/ 71862 h 384286"/>
                <a:gd name="connsiteX3" fmla="*/ 2008954 w 2696675"/>
                <a:gd name="connsiteY3" fmla="*/ 13442 h 384286"/>
                <a:gd name="connsiteX4" fmla="*/ 2694754 w 2696675"/>
                <a:gd name="connsiteY4" fmla="*/ 198862 h 384286"/>
                <a:gd name="connsiteX5" fmla="*/ 1795594 w 2696675"/>
                <a:gd name="connsiteY5" fmla="*/ 381742 h 384286"/>
                <a:gd name="connsiteX6" fmla="*/ 1216474 w 2696675"/>
                <a:gd name="connsiteY6" fmla="*/ 310622 h 384286"/>
                <a:gd name="connsiteX7" fmla="*/ 477334 w 2696675"/>
                <a:gd name="connsiteY7" fmla="*/ 381742 h 384286"/>
                <a:gd name="connsiteX8" fmla="*/ 2354 w 2696675"/>
                <a:gd name="connsiteY8" fmla="*/ 198862 h 384286"/>
                <a:gd name="connsiteX0" fmla="*/ 2102 w 2696423"/>
                <a:gd name="connsiteY0" fmla="*/ 198862 h 385422"/>
                <a:gd name="connsiteX1" fmla="*/ 670122 w 2696423"/>
                <a:gd name="connsiteY1" fmla="*/ 3282 h 385422"/>
                <a:gd name="connsiteX2" fmla="*/ 1165422 w 2696423"/>
                <a:gd name="connsiteY2" fmla="*/ 71862 h 385422"/>
                <a:gd name="connsiteX3" fmla="*/ 2008702 w 2696423"/>
                <a:gd name="connsiteY3" fmla="*/ 13442 h 385422"/>
                <a:gd name="connsiteX4" fmla="*/ 2694502 w 2696423"/>
                <a:gd name="connsiteY4" fmla="*/ 198862 h 385422"/>
                <a:gd name="connsiteX5" fmla="*/ 1795342 w 2696423"/>
                <a:gd name="connsiteY5" fmla="*/ 381742 h 385422"/>
                <a:gd name="connsiteX6" fmla="*/ 972382 w 2696423"/>
                <a:gd name="connsiteY6" fmla="*/ 325862 h 385422"/>
                <a:gd name="connsiteX7" fmla="*/ 477082 w 2696423"/>
                <a:gd name="connsiteY7" fmla="*/ 381742 h 385422"/>
                <a:gd name="connsiteX8" fmla="*/ 2102 w 2696423"/>
                <a:gd name="connsiteY8" fmla="*/ 198862 h 385422"/>
                <a:gd name="connsiteX0" fmla="*/ 2102 w 2696423"/>
                <a:gd name="connsiteY0" fmla="*/ 189032 h 375592"/>
                <a:gd name="connsiteX1" fmla="*/ 670122 w 2696423"/>
                <a:gd name="connsiteY1" fmla="*/ 8692 h 375592"/>
                <a:gd name="connsiteX2" fmla="*/ 1165422 w 2696423"/>
                <a:gd name="connsiteY2" fmla="*/ 62032 h 375592"/>
                <a:gd name="connsiteX3" fmla="*/ 2008702 w 2696423"/>
                <a:gd name="connsiteY3" fmla="*/ 3612 h 375592"/>
                <a:gd name="connsiteX4" fmla="*/ 2694502 w 2696423"/>
                <a:gd name="connsiteY4" fmla="*/ 189032 h 375592"/>
                <a:gd name="connsiteX5" fmla="*/ 1795342 w 2696423"/>
                <a:gd name="connsiteY5" fmla="*/ 371912 h 375592"/>
                <a:gd name="connsiteX6" fmla="*/ 972382 w 2696423"/>
                <a:gd name="connsiteY6" fmla="*/ 316032 h 375592"/>
                <a:gd name="connsiteX7" fmla="*/ 477082 w 2696423"/>
                <a:gd name="connsiteY7" fmla="*/ 371912 h 375592"/>
                <a:gd name="connsiteX8" fmla="*/ 2102 w 2696423"/>
                <a:gd name="connsiteY8" fmla="*/ 189032 h 375592"/>
                <a:gd name="connsiteX0" fmla="*/ 2102 w 2696123"/>
                <a:gd name="connsiteY0" fmla="*/ 189032 h 375592"/>
                <a:gd name="connsiteX1" fmla="*/ 670122 w 2696123"/>
                <a:gd name="connsiteY1" fmla="*/ 8692 h 375592"/>
                <a:gd name="connsiteX2" fmla="*/ 1165422 w 2696123"/>
                <a:gd name="connsiteY2" fmla="*/ 62032 h 375592"/>
                <a:gd name="connsiteX3" fmla="*/ 1993462 w 2696123"/>
                <a:gd name="connsiteY3" fmla="*/ 3612 h 375592"/>
                <a:gd name="connsiteX4" fmla="*/ 2694502 w 2696123"/>
                <a:gd name="connsiteY4" fmla="*/ 189032 h 375592"/>
                <a:gd name="connsiteX5" fmla="*/ 1795342 w 2696123"/>
                <a:gd name="connsiteY5" fmla="*/ 371912 h 375592"/>
                <a:gd name="connsiteX6" fmla="*/ 972382 w 2696123"/>
                <a:gd name="connsiteY6" fmla="*/ 316032 h 375592"/>
                <a:gd name="connsiteX7" fmla="*/ 477082 w 2696123"/>
                <a:gd name="connsiteY7" fmla="*/ 371912 h 375592"/>
                <a:gd name="connsiteX8" fmla="*/ 2102 w 2696123"/>
                <a:gd name="connsiteY8" fmla="*/ 189032 h 375592"/>
                <a:gd name="connsiteX0" fmla="*/ 23173 w 2717194"/>
                <a:gd name="connsiteY0" fmla="*/ 189032 h 375592"/>
                <a:gd name="connsiteX1" fmla="*/ 691193 w 2717194"/>
                <a:gd name="connsiteY1" fmla="*/ 8692 h 375592"/>
                <a:gd name="connsiteX2" fmla="*/ 1186493 w 2717194"/>
                <a:gd name="connsiteY2" fmla="*/ 62032 h 375592"/>
                <a:gd name="connsiteX3" fmla="*/ 2014533 w 2717194"/>
                <a:gd name="connsiteY3" fmla="*/ 3612 h 375592"/>
                <a:gd name="connsiteX4" fmla="*/ 2715573 w 2717194"/>
                <a:gd name="connsiteY4" fmla="*/ 189032 h 375592"/>
                <a:gd name="connsiteX5" fmla="*/ 1816413 w 2717194"/>
                <a:gd name="connsiteY5" fmla="*/ 371912 h 375592"/>
                <a:gd name="connsiteX6" fmla="*/ 993453 w 2717194"/>
                <a:gd name="connsiteY6" fmla="*/ 316032 h 375592"/>
                <a:gd name="connsiteX7" fmla="*/ 498153 w 2717194"/>
                <a:gd name="connsiteY7" fmla="*/ 371912 h 375592"/>
                <a:gd name="connsiteX8" fmla="*/ 23173 w 2717194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592"/>
                <a:gd name="connsiteX1" fmla="*/ 666738 w 2692739"/>
                <a:gd name="connsiteY1" fmla="*/ 8692 h 375592"/>
                <a:gd name="connsiteX2" fmla="*/ 1162038 w 2692739"/>
                <a:gd name="connsiteY2" fmla="*/ 62032 h 375592"/>
                <a:gd name="connsiteX3" fmla="*/ 1990078 w 2692739"/>
                <a:gd name="connsiteY3" fmla="*/ 3612 h 375592"/>
                <a:gd name="connsiteX4" fmla="*/ 2691118 w 2692739"/>
                <a:gd name="connsiteY4" fmla="*/ 189032 h 375592"/>
                <a:gd name="connsiteX5" fmla="*/ 1791958 w 2692739"/>
                <a:gd name="connsiteY5" fmla="*/ 371912 h 375592"/>
                <a:gd name="connsiteX6" fmla="*/ 968998 w 2692739"/>
                <a:gd name="connsiteY6" fmla="*/ 316032 h 375592"/>
                <a:gd name="connsiteX7" fmla="*/ 473698 w 2692739"/>
                <a:gd name="connsiteY7" fmla="*/ 371912 h 375592"/>
                <a:gd name="connsiteX8" fmla="*/ 24118 w 2692739"/>
                <a:gd name="connsiteY8" fmla="*/ 189032 h 375592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4118 w 2692739"/>
                <a:gd name="connsiteY0" fmla="*/ 189032 h 375798"/>
                <a:gd name="connsiteX1" fmla="*/ 666738 w 2692739"/>
                <a:gd name="connsiteY1" fmla="*/ 8692 h 375798"/>
                <a:gd name="connsiteX2" fmla="*/ 1162038 w 2692739"/>
                <a:gd name="connsiteY2" fmla="*/ 62032 h 375798"/>
                <a:gd name="connsiteX3" fmla="*/ 1990078 w 2692739"/>
                <a:gd name="connsiteY3" fmla="*/ 3612 h 375798"/>
                <a:gd name="connsiteX4" fmla="*/ 2691118 w 2692739"/>
                <a:gd name="connsiteY4" fmla="*/ 189032 h 375798"/>
                <a:gd name="connsiteX5" fmla="*/ 1791958 w 2692739"/>
                <a:gd name="connsiteY5" fmla="*/ 371912 h 375798"/>
                <a:gd name="connsiteX6" fmla="*/ 968998 w 2692739"/>
                <a:gd name="connsiteY6" fmla="*/ 316032 h 375798"/>
                <a:gd name="connsiteX7" fmla="*/ 473698 w 2692739"/>
                <a:gd name="connsiteY7" fmla="*/ 371912 h 375798"/>
                <a:gd name="connsiteX8" fmla="*/ 24118 w 2692739"/>
                <a:gd name="connsiteY8" fmla="*/ 189032 h 375798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2522 w 2671143"/>
                <a:gd name="connsiteY0" fmla="*/ 189032 h 375592"/>
                <a:gd name="connsiteX1" fmla="*/ 645142 w 2671143"/>
                <a:gd name="connsiteY1" fmla="*/ 8692 h 375592"/>
                <a:gd name="connsiteX2" fmla="*/ 1140442 w 2671143"/>
                <a:gd name="connsiteY2" fmla="*/ 62032 h 375592"/>
                <a:gd name="connsiteX3" fmla="*/ 1968482 w 2671143"/>
                <a:gd name="connsiteY3" fmla="*/ 3612 h 375592"/>
                <a:gd name="connsiteX4" fmla="*/ 2669522 w 2671143"/>
                <a:gd name="connsiteY4" fmla="*/ 189032 h 375592"/>
                <a:gd name="connsiteX5" fmla="*/ 1770362 w 2671143"/>
                <a:gd name="connsiteY5" fmla="*/ 371912 h 375592"/>
                <a:gd name="connsiteX6" fmla="*/ 947402 w 2671143"/>
                <a:gd name="connsiteY6" fmla="*/ 316032 h 375592"/>
                <a:gd name="connsiteX7" fmla="*/ 441942 w 2671143"/>
                <a:gd name="connsiteY7" fmla="*/ 366832 h 375592"/>
                <a:gd name="connsiteX8" fmla="*/ 2522 w 267114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4612 w 2673233"/>
                <a:gd name="connsiteY0" fmla="*/ 189032 h 375592"/>
                <a:gd name="connsiteX1" fmla="*/ 647232 w 2673233"/>
                <a:gd name="connsiteY1" fmla="*/ 8692 h 375592"/>
                <a:gd name="connsiteX2" fmla="*/ 1142532 w 2673233"/>
                <a:gd name="connsiteY2" fmla="*/ 62032 h 375592"/>
                <a:gd name="connsiteX3" fmla="*/ 1970572 w 2673233"/>
                <a:gd name="connsiteY3" fmla="*/ 3612 h 375592"/>
                <a:gd name="connsiteX4" fmla="*/ 2671612 w 2673233"/>
                <a:gd name="connsiteY4" fmla="*/ 189032 h 375592"/>
                <a:gd name="connsiteX5" fmla="*/ 1772452 w 2673233"/>
                <a:gd name="connsiteY5" fmla="*/ 371912 h 375592"/>
                <a:gd name="connsiteX6" fmla="*/ 949492 w 2673233"/>
                <a:gd name="connsiteY6" fmla="*/ 316032 h 375592"/>
                <a:gd name="connsiteX7" fmla="*/ 444032 w 2673233"/>
                <a:gd name="connsiteY7" fmla="*/ 366832 h 375592"/>
                <a:gd name="connsiteX8" fmla="*/ 4612 w 2673233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6164"/>
                <a:gd name="connsiteY0" fmla="*/ 189032 h 375592"/>
                <a:gd name="connsiteX1" fmla="*/ 660163 w 2686164"/>
                <a:gd name="connsiteY1" fmla="*/ 8692 h 375592"/>
                <a:gd name="connsiteX2" fmla="*/ 1155463 w 2686164"/>
                <a:gd name="connsiteY2" fmla="*/ 62032 h 375592"/>
                <a:gd name="connsiteX3" fmla="*/ 1983503 w 2686164"/>
                <a:gd name="connsiteY3" fmla="*/ 3612 h 375592"/>
                <a:gd name="connsiteX4" fmla="*/ 2684543 w 2686164"/>
                <a:gd name="connsiteY4" fmla="*/ 189032 h 375592"/>
                <a:gd name="connsiteX5" fmla="*/ 1785383 w 2686164"/>
                <a:gd name="connsiteY5" fmla="*/ 371912 h 375592"/>
                <a:gd name="connsiteX6" fmla="*/ 962423 w 2686164"/>
                <a:gd name="connsiteY6" fmla="*/ 316032 h 375592"/>
                <a:gd name="connsiteX7" fmla="*/ 456963 w 2686164"/>
                <a:gd name="connsiteY7" fmla="*/ 366832 h 375592"/>
                <a:gd name="connsiteX8" fmla="*/ 17543 w 2686164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84543"/>
                <a:gd name="connsiteY0" fmla="*/ 189032 h 375592"/>
                <a:gd name="connsiteX1" fmla="*/ 660163 w 2684543"/>
                <a:gd name="connsiteY1" fmla="*/ 8692 h 375592"/>
                <a:gd name="connsiteX2" fmla="*/ 1155463 w 2684543"/>
                <a:gd name="connsiteY2" fmla="*/ 62032 h 375592"/>
                <a:gd name="connsiteX3" fmla="*/ 1983503 w 2684543"/>
                <a:gd name="connsiteY3" fmla="*/ 3612 h 375592"/>
                <a:gd name="connsiteX4" fmla="*/ 2684543 w 2684543"/>
                <a:gd name="connsiteY4" fmla="*/ 189032 h 375592"/>
                <a:gd name="connsiteX5" fmla="*/ 1785383 w 2684543"/>
                <a:gd name="connsiteY5" fmla="*/ 371912 h 375592"/>
                <a:gd name="connsiteX6" fmla="*/ 962423 w 2684543"/>
                <a:gd name="connsiteY6" fmla="*/ 316032 h 375592"/>
                <a:gd name="connsiteX7" fmla="*/ 456963 w 2684543"/>
                <a:gd name="connsiteY7" fmla="*/ 366832 h 375592"/>
                <a:gd name="connsiteX8" fmla="*/ 17543 w 2684543"/>
                <a:gd name="connsiteY8" fmla="*/ 189032 h 375592"/>
                <a:gd name="connsiteX0" fmla="*/ 17543 w 2694703"/>
                <a:gd name="connsiteY0" fmla="*/ 189032 h 375592"/>
                <a:gd name="connsiteX1" fmla="*/ 660163 w 2694703"/>
                <a:gd name="connsiteY1" fmla="*/ 8692 h 375592"/>
                <a:gd name="connsiteX2" fmla="*/ 1155463 w 2694703"/>
                <a:gd name="connsiteY2" fmla="*/ 62032 h 375592"/>
                <a:gd name="connsiteX3" fmla="*/ 1983503 w 2694703"/>
                <a:gd name="connsiteY3" fmla="*/ 3612 h 375592"/>
                <a:gd name="connsiteX4" fmla="*/ 2694703 w 2694703"/>
                <a:gd name="connsiteY4" fmla="*/ 199192 h 375592"/>
                <a:gd name="connsiteX5" fmla="*/ 1785383 w 2694703"/>
                <a:gd name="connsiteY5" fmla="*/ 371912 h 375592"/>
                <a:gd name="connsiteX6" fmla="*/ 962423 w 2694703"/>
                <a:gd name="connsiteY6" fmla="*/ 316032 h 375592"/>
                <a:gd name="connsiteX7" fmla="*/ 456963 w 2694703"/>
                <a:gd name="connsiteY7" fmla="*/ 366832 h 375592"/>
                <a:gd name="connsiteX8" fmla="*/ 17543 w 2694703"/>
                <a:gd name="connsiteY8" fmla="*/ 189032 h 375592"/>
                <a:gd name="connsiteX0" fmla="*/ 17543 w 2674383"/>
                <a:gd name="connsiteY0" fmla="*/ 189032 h 375592"/>
                <a:gd name="connsiteX1" fmla="*/ 660163 w 2674383"/>
                <a:gd name="connsiteY1" fmla="*/ 8692 h 375592"/>
                <a:gd name="connsiteX2" fmla="*/ 1155463 w 2674383"/>
                <a:gd name="connsiteY2" fmla="*/ 62032 h 375592"/>
                <a:gd name="connsiteX3" fmla="*/ 1983503 w 2674383"/>
                <a:gd name="connsiteY3" fmla="*/ 3612 h 375592"/>
                <a:gd name="connsiteX4" fmla="*/ 2674383 w 2674383"/>
                <a:gd name="connsiteY4" fmla="*/ 199192 h 375592"/>
                <a:gd name="connsiteX5" fmla="*/ 1785383 w 2674383"/>
                <a:gd name="connsiteY5" fmla="*/ 371912 h 375592"/>
                <a:gd name="connsiteX6" fmla="*/ 962423 w 2674383"/>
                <a:gd name="connsiteY6" fmla="*/ 316032 h 375592"/>
                <a:gd name="connsiteX7" fmla="*/ 456963 w 2674383"/>
                <a:gd name="connsiteY7" fmla="*/ 366832 h 375592"/>
                <a:gd name="connsiteX8" fmla="*/ 17543 w 2674383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75592"/>
                <a:gd name="connsiteX1" fmla="*/ 660163 w 2674479"/>
                <a:gd name="connsiteY1" fmla="*/ 8692 h 375592"/>
                <a:gd name="connsiteX2" fmla="*/ 1155463 w 2674479"/>
                <a:gd name="connsiteY2" fmla="*/ 62032 h 375592"/>
                <a:gd name="connsiteX3" fmla="*/ 1983503 w 2674479"/>
                <a:gd name="connsiteY3" fmla="*/ 3612 h 375592"/>
                <a:gd name="connsiteX4" fmla="*/ 2674383 w 2674479"/>
                <a:gd name="connsiteY4" fmla="*/ 199192 h 375592"/>
                <a:gd name="connsiteX5" fmla="*/ 1785383 w 2674479"/>
                <a:gd name="connsiteY5" fmla="*/ 371912 h 375592"/>
                <a:gd name="connsiteX6" fmla="*/ 962423 w 2674479"/>
                <a:gd name="connsiteY6" fmla="*/ 316032 h 375592"/>
                <a:gd name="connsiteX7" fmla="*/ 456963 w 2674479"/>
                <a:gd name="connsiteY7" fmla="*/ 366832 h 375592"/>
                <a:gd name="connsiteX8" fmla="*/ 17543 w 2674479"/>
                <a:gd name="connsiteY8" fmla="*/ 189032 h 37559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79"/>
                <a:gd name="connsiteY0" fmla="*/ 189032 h 366832"/>
                <a:gd name="connsiteX1" fmla="*/ 660163 w 2674479"/>
                <a:gd name="connsiteY1" fmla="*/ 8692 h 366832"/>
                <a:gd name="connsiteX2" fmla="*/ 1155463 w 2674479"/>
                <a:gd name="connsiteY2" fmla="*/ 62032 h 366832"/>
                <a:gd name="connsiteX3" fmla="*/ 1983503 w 2674479"/>
                <a:gd name="connsiteY3" fmla="*/ 3612 h 366832"/>
                <a:gd name="connsiteX4" fmla="*/ 2674383 w 2674479"/>
                <a:gd name="connsiteY4" fmla="*/ 199192 h 366832"/>
                <a:gd name="connsiteX5" fmla="*/ 1785383 w 2674479"/>
                <a:gd name="connsiteY5" fmla="*/ 356672 h 366832"/>
                <a:gd name="connsiteX6" fmla="*/ 962423 w 2674479"/>
                <a:gd name="connsiteY6" fmla="*/ 316032 h 366832"/>
                <a:gd name="connsiteX7" fmla="*/ 456963 w 2674479"/>
                <a:gd name="connsiteY7" fmla="*/ 366832 h 366832"/>
                <a:gd name="connsiteX8" fmla="*/ 17543 w 2674479"/>
                <a:gd name="connsiteY8" fmla="*/ 189032 h 366832"/>
                <a:gd name="connsiteX0" fmla="*/ 17543 w 2674480"/>
                <a:gd name="connsiteY0" fmla="*/ 184126 h 361926"/>
                <a:gd name="connsiteX1" fmla="*/ 660163 w 2674480"/>
                <a:gd name="connsiteY1" fmla="*/ 3786 h 361926"/>
                <a:gd name="connsiteX2" fmla="*/ 1155463 w 2674480"/>
                <a:gd name="connsiteY2" fmla="*/ 57126 h 361926"/>
                <a:gd name="connsiteX3" fmla="*/ 1988583 w 2674480"/>
                <a:gd name="connsiteY3" fmla="*/ 3786 h 361926"/>
                <a:gd name="connsiteX4" fmla="*/ 2674383 w 2674480"/>
                <a:gd name="connsiteY4" fmla="*/ 194286 h 361926"/>
                <a:gd name="connsiteX5" fmla="*/ 1785383 w 2674480"/>
                <a:gd name="connsiteY5" fmla="*/ 351766 h 361926"/>
                <a:gd name="connsiteX6" fmla="*/ 962423 w 2674480"/>
                <a:gd name="connsiteY6" fmla="*/ 311126 h 361926"/>
                <a:gd name="connsiteX7" fmla="*/ 456963 w 2674480"/>
                <a:gd name="connsiteY7" fmla="*/ 361926 h 361926"/>
                <a:gd name="connsiteX8" fmla="*/ 17543 w 2674480"/>
                <a:gd name="connsiteY8" fmla="*/ 184126 h 361926"/>
                <a:gd name="connsiteX0" fmla="*/ 17543 w 2678450"/>
                <a:gd name="connsiteY0" fmla="*/ 184126 h 361926"/>
                <a:gd name="connsiteX1" fmla="*/ 660163 w 2678450"/>
                <a:gd name="connsiteY1" fmla="*/ 3786 h 361926"/>
                <a:gd name="connsiteX2" fmla="*/ 1155463 w 2678450"/>
                <a:gd name="connsiteY2" fmla="*/ 57126 h 361926"/>
                <a:gd name="connsiteX3" fmla="*/ 1988583 w 2678450"/>
                <a:gd name="connsiteY3" fmla="*/ 3786 h 361926"/>
                <a:gd name="connsiteX4" fmla="*/ 2674383 w 2678450"/>
                <a:gd name="connsiteY4" fmla="*/ 194286 h 361926"/>
                <a:gd name="connsiteX5" fmla="*/ 1785383 w 2678450"/>
                <a:gd name="connsiteY5" fmla="*/ 351766 h 361926"/>
                <a:gd name="connsiteX6" fmla="*/ 962423 w 2678450"/>
                <a:gd name="connsiteY6" fmla="*/ 311126 h 361926"/>
                <a:gd name="connsiteX7" fmla="*/ 456963 w 2678450"/>
                <a:gd name="connsiteY7" fmla="*/ 361926 h 361926"/>
                <a:gd name="connsiteX8" fmla="*/ 17543 w 2678450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8412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693577"/>
                <a:gd name="connsiteY0" fmla="*/ 184126 h 361926"/>
                <a:gd name="connsiteX1" fmla="*/ 660163 w 2693577"/>
                <a:gd name="connsiteY1" fmla="*/ 3786 h 361926"/>
                <a:gd name="connsiteX2" fmla="*/ 1155463 w 2693577"/>
                <a:gd name="connsiteY2" fmla="*/ 57126 h 361926"/>
                <a:gd name="connsiteX3" fmla="*/ 1988583 w 2693577"/>
                <a:gd name="connsiteY3" fmla="*/ 3786 h 361926"/>
                <a:gd name="connsiteX4" fmla="*/ 2689623 w 2693577"/>
                <a:gd name="connsiteY4" fmla="*/ 184126 h 361926"/>
                <a:gd name="connsiteX5" fmla="*/ 1785383 w 2693577"/>
                <a:gd name="connsiteY5" fmla="*/ 351766 h 361926"/>
                <a:gd name="connsiteX6" fmla="*/ 962423 w 2693577"/>
                <a:gd name="connsiteY6" fmla="*/ 311126 h 361926"/>
                <a:gd name="connsiteX7" fmla="*/ 456963 w 2693577"/>
                <a:gd name="connsiteY7" fmla="*/ 361926 h 361926"/>
                <a:gd name="connsiteX8" fmla="*/ 17543 w 2693577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703664"/>
                <a:gd name="connsiteY0" fmla="*/ 184126 h 361926"/>
                <a:gd name="connsiteX1" fmla="*/ 660163 w 2703664"/>
                <a:gd name="connsiteY1" fmla="*/ 3786 h 361926"/>
                <a:gd name="connsiteX2" fmla="*/ 1155463 w 2703664"/>
                <a:gd name="connsiteY2" fmla="*/ 57126 h 361926"/>
                <a:gd name="connsiteX3" fmla="*/ 1988583 w 2703664"/>
                <a:gd name="connsiteY3" fmla="*/ 3786 h 361926"/>
                <a:gd name="connsiteX4" fmla="*/ 2699783 w 2703664"/>
                <a:gd name="connsiteY4" fmla="*/ 179046 h 361926"/>
                <a:gd name="connsiteX5" fmla="*/ 1785383 w 2703664"/>
                <a:gd name="connsiteY5" fmla="*/ 351766 h 361926"/>
                <a:gd name="connsiteX6" fmla="*/ 962423 w 2703664"/>
                <a:gd name="connsiteY6" fmla="*/ 311126 h 361926"/>
                <a:gd name="connsiteX7" fmla="*/ 456963 w 2703664"/>
                <a:gd name="connsiteY7" fmla="*/ 361926 h 361926"/>
                <a:gd name="connsiteX8" fmla="*/ 17543 w 2703664"/>
                <a:gd name="connsiteY8" fmla="*/ 184126 h 361926"/>
                <a:gd name="connsiteX0" fmla="*/ 17543 w 2683492"/>
                <a:gd name="connsiteY0" fmla="*/ 184126 h 361926"/>
                <a:gd name="connsiteX1" fmla="*/ 660163 w 2683492"/>
                <a:gd name="connsiteY1" fmla="*/ 3786 h 361926"/>
                <a:gd name="connsiteX2" fmla="*/ 1155463 w 2683492"/>
                <a:gd name="connsiteY2" fmla="*/ 57126 h 361926"/>
                <a:gd name="connsiteX3" fmla="*/ 1988583 w 2683492"/>
                <a:gd name="connsiteY3" fmla="*/ 3786 h 361926"/>
                <a:gd name="connsiteX4" fmla="*/ 2679463 w 2683492"/>
                <a:gd name="connsiteY4" fmla="*/ 179046 h 361926"/>
                <a:gd name="connsiteX5" fmla="*/ 1785383 w 2683492"/>
                <a:gd name="connsiteY5" fmla="*/ 351766 h 361926"/>
                <a:gd name="connsiteX6" fmla="*/ 962423 w 2683492"/>
                <a:gd name="connsiteY6" fmla="*/ 311126 h 361926"/>
                <a:gd name="connsiteX7" fmla="*/ 456963 w 2683492"/>
                <a:gd name="connsiteY7" fmla="*/ 361926 h 361926"/>
                <a:gd name="connsiteX8" fmla="*/ 17543 w 2683492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5176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4126 h 361926"/>
                <a:gd name="connsiteX1" fmla="*/ 660163 w 2692626"/>
                <a:gd name="connsiteY1" fmla="*/ 3786 h 361926"/>
                <a:gd name="connsiteX2" fmla="*/ 1155463 w 2692626"/>
                <a:gd name="connsiteY2" fmla="*/ 57126 h 361926"/>
                <a:gd name="connsiteX3" fmla="*/ 1988583 w 2692626"/>
                <a:gd name="connsiteY3" fmla="*/ 3786 h 361926"/>
                <a:gd name="connsiteX4" fmla="*/ 2679463 w 2692626"/>
                <a:gd name="connsiteY4" fmla="*/ 179046 h 361926"/>
                <a:gd name="connsiteX5" fmla="*/ 1785383 w 2692626"/>
                <a:gd name="connsiteY5" fmla="*/ 346686 h 361926"/>
                <a:gd name="connsiteX6" fmla="*/ 962423 w 2692626"/>
                <a:gd name="connsiteY6" fmla="*/ 311126 h 361926"/>
                <a:gd name="connsiteX7" fmla="*/ 456963 w 2692626"/>
                <a:gd name="connsiteY7" fmla="*/ 361926 h 361926"/>
                <a:gd name="connsiteX8" fmla="*/ 17543 w 2692626"/>
                <a:gd name="connsiteY8" fmla="*/ 184126 h 361926"/>
                <a:gd name="connsiteX0" fmla="*/ 17543 w 2692626"/>
                <a:gd name="connsiteY0" fmla="*/ 180768 h 358568"/>
                <a:gd name="connsiteX1" fmla="*/ 660163 w 2692626"/>
                <a:gd name="connsiteY1" fmla="*/ 428 h 358568"/>
                <a:gd name="connsiteX2" fmla="*/ 1155463 w 2692626"/>
                <a:gd name="connsiteY2" fmla="*/ 53768 h 358568"/>
                <a:gd name="connsiteX3" fmla="*/ 1988583 w 2692626"/>
                <a:gd name="connsiteY3" fmla="*/ 10588 h 358568"/>
                <a:gd name="connsiteX4" fmla="*/ 2679463 w 2692626"/>
                <a:gd name="connsiteY4" fmla="*/ 175688 h 358568"/>
                <a:gd name="connsiteX5" fmla="*/ 1785383 w 2692626"/>
                <a:gd name="connsiteY5" fmla="*/ 343328 h 358568"/>
                <a:gd name="connsiteX6" fmla="*/ 962423 w 2692626"/>
                <a:gd name="connsiteY6" fmla="*/ 307768 h 358568"/>
                <a:gd name="connsiteX7" fmla="*/ 456963 w 2692626"/>
                <a:gd name="connsiteY7" fmla="*/ 358568 h 358568"/>
                <a:gd name="connsiteX8" fmla="*/ 17543 w 2692626"/>
                <a:gd name="connsiteY8" fmla="*/ 180768 h 358568"/>
                <a:gd name="connsiteX0" fmla="*/ 17543 w 2692626"/>
                <a:gd name="connsiteY0" fmla="*/ 180763 h 358563"/>
                <a:gd name="connsiteX1" fmla="*/ 660163 w 2692626"/>
                <a:gd name="connsiteY1" fmla="*/ 423 h 358563"/>
                <a:gd name="connsiteX2" fmla="*/ 1155463 w 2692626"/>
                <a:gd name="connsiteY2" fmla="*/ 53763 h 358563"/>
                <a:gd name="connsiteX3" fmla="*/ 1988583 w 2692626"/>
                <a:gd name="connsiteY3" fmla="*/ 5503 h 358563"/>
                <a:gd name="connsiteX4" fmla="*/ 2679463 w 2692626"/>
                <a:gd name="connsiteY4" fmla="*/ 175683 h 358563"/>
                <a:gd name="connsiteX5" fmla="*/ 1785383 w 2692626"/>
                <a:gd name="connsiteY5" fmla="*/ 343323 h 358563"/>
                <a:gd name="connsiteX6" fmla="*/ 962423 w 2692626"/>
                <a:gd name="connsiteY6" fmla="*/ 307763 h 358563"/>
                <a:gd name="connsiteX7" fmla="*/ 456963 w 2692626"/>
                <a:gd name="connsiteY7" fmla="*/ 358563 h 358563"/>
                <a:gd name="connsiteX8" fmla="*/ 17543 w 269262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80763 h 358563"/>
                <a:gd name="connsiteX1" fmla="*/ 660163 w 2692836"/>
                <a:gd name="connsiteY1" fmla="*/ 423 h 358563"/>
                <a:gd name="connsiteX2" fmla="*/ 1155463 w 2692836"/>
                <a:gd name="connsiteY2" fmla="*/ 53763 h 358563"/>
                <a:gd name="connsiteX3" fmla="*/ 1988583 w 2692836"/>
                <a:gd name="connsiteY3" fmla="*/ 5503 h 358563"/>
                <a:gd name="connsiteX4" fmla="*/ 2679463 w 2692836"/>
                <a:gd name="connsiteY4" fmla="*/ 175683 h 358563"/>
                <a:gd name="connsiteX5" fmla="*/ 1785383 w 2692836"/>
                <a:gd name="connsiteY5" fmla="*/ 343323 h 358563"/>
                <a:gd name="connsiteX6" fmla="*/ 962423 w 2692836"/>
                <a:gd name="connsiteY6" fmla="*/ 307763 h 358563"/>
                <a:gd name="connsiteX7" fmla="*/ 456963 w 2692836"/>
                <a:gd name="connsiteY7" fmla="*/ 358563 h 358563"/>
                <a:gd name="connsiteX8" fmla="*/ 17543 w 2692836"/>
                <a:gd name="connsiteY8" fmla="*/ 180763 h 358563"/>
                <a:gd name="connsiteX0" fmla="*/ 17543 w 2692836"/>
                <a:gd name="connsiteY0" fmla="*/ 177848 h 355648"/>
                <a:gd name="connsiteX1" fmla="*/ 660163 w 2692836"/>
                <a:gd name="connsiteY1" fmla="*/ 3604 h 355648"/>
                <a:gd name="connsiteX2" fmla="*/ 1155463 w 2692836"/>
                <a:gd name="connsiteY2" fmla="*/ 50848 h 355648"/>
                <a:gd name="connsiteX3" fmla="*/ 1988583 w 2692836"/>
                <a:gd name="connsiteY3" fmla="*/ 2588 h 355648"/>
                <a:gd name="connsiteX4" fmla="*/ 2679463 w 2692836"/>
                <a:gd name="connsiteY4" fmla="*/ 172768 h 355648"/>
                <a:gd name="connsiteX5" fmla="*/ 1785383 w 2692836"/>
                <a:gd name="connsiteY5" fmla="*/ 340408 h 355648"/>
                <a:gd name="connsiteX6" fmla="*/ 962423 w 2692836"/>
                <a:gd name="connsiteY6" fmla="*/ 304848 h 355648"/>
                <a:gd name="connsiteX7" fmla="*/ 456963 w 2692836"/>
                <a:gd name="connsiteY7" fmla="*/ 355648 h 355648"/>
                <a:gd name="connsiteX8" fmla="*/ 17543 w 2692836"/>
                <a:gd name="connsiteY8" fmla="*/ 177848 h 3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2836" h="355648">
                  <a:moveTo>
                    <a:pt x="17543" y="177848"/>
                  </a:moveTo>
                  <a:cubicBezTo>
                    <a:pt x="203810" y="47038"/>
                    <a:pt x="470510" y="14611"/>
                    <a:pt x="660163" y="3604"/>
                  </a:cubicBezTo>
                  <a:cubicBezTo>
                    <a:pt x="920936" y="-2323"/>
                    <a:pt x="934060" y="51017"/>
                    <a:pt x="1155463" y="50848"/>
                  </a:cubicBezTo>
                  <a:cubicBezTo>
                    <a:pt x="1376866" y="50679"/>
                    <a:pt x="1733736" y="-13499"/>
                    <a:pt x="1988583" y="2588"/>
                  </a:cubicBezTo>
                  <a:cubicBezTo>
                    <a:pt x="2253590" y="3435"/>
                    <a:pt x="2783603" y="45345"/>
                    <a:pt x="2679463" y="172768"/>
                  </a:cubicBezTo>
                  <a:cubicBezTo>
                    <a:pt x="2504203" y="320511"/>
                    <a:pt x="2072403" y="334481"/>
                    <a:pt x="1785383" y="340408"/>
                  </a:cubicBezTo>
                  <a:cubicBezTo>
                    <a:pt x="1462803" y="361575"/>
                    <a:pt x="1187213" y="304848"/>
                    <a:pt x="962423" y="304848"/>
                  </a:cubicBezTo>
                  <a:cubicBezTo>
                    <a:pt x="788433" y="309928"/>
                    <a:pt x="705883" y="326015"/>
                    <a:pt x="456963" y="355648"/>
                  </a:cubicBezTo>
                  <a:cubicBezTo>
                    <a:pt x="136923" y="349721"/>
                    <a:pt x="-62044" y="268018"/>
                    <a:pt x="17543" y="177848"/>
                  </a:cubicBezTo>
                  <a:close/>
                </a:path>
              </a:pathLst>
            </a:custGeom>
            <a:noFill/>
            <a:ln w="25400">
              <a:solidFill>
                <a:srgbClr val="FF7F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49BD2203-8817-493E-819E-68AE5E486131}"/>
                </a:ext>
              </a:extLst>
            </p:cNvPr>
            <p:cNvCxnSpPr/>
            <p:nvPr/>
          </p:nvCxnSpPr>
          <p:spPr>
            <a:xfrm flipV="1">
              <a:off x="6266942" y="1454305"/>
              <a:ext cx="2740097" cy="10816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BFACA0EA-49E4-4F53-B07C-0D77F95663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7382" y="1703115"/>
              <a:ext cx="610809" cy="366463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5C34CCE6-4588-4AA9-B26F-AAD69E89D572}"/>
                </a:ext>
              </a:extLst>
            </p:cNvPr>
            <p:cNvCxnSpPr>
              <a:cxnSpLocks/>
            </p:cNvCxnSpPr>
            <p:nvPr/>
          </p:nvCxnSpPr>
          <p:spPr>
            <a:xfrm>
              <a:off x="6191250" y="195908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27B850ED-FBA0-44A8-A58F-3CD2BD8EA63E}"/>
                </a:ext>
              </a:extLst>
            </p:cNvPr>
            <p:cNvCxnSpPr>
              <a:cxnSpLocks/>
            </p:cNvCxnSpPr>
            <p:nvPr/>
          </p:nvCxnSpPr>
          <p:spPr>
            <a:xfrm>
              <a:off x="6427470" y="1814308"/>
              <a:ext cx="1985010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AB368F8B-2FB8-455C-B043-046698DF34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1250" y="1814308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r Verbinder 49">
              <a:extLst>
                <a:ext uri="{FF2B5EF4-FFF2-40B4-BE49-F238E27FC236}">
                  <a16:creationId xmlns:a16="http://schemas.microsoft.com/office/drawing/2014/main" id="{593A7119-1E3A-460F-A770-53B9603413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9916" y="1811244"/>
              <a:ext cx="236220" cy="144781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A5CD1A6E-230D-4F42-A8E7-E313D575C4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64610" y="1939407"/>
              <a:ext cx="185444" cy="13545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4951F123-66E7-497A-A4FE-C3BE7CC74EBE}"/>
                </a:ext>
              </a:extLst>
            </p:cNvPr>
            <p:cNvCxnSpPr>
              <a:cxnSpLocks/>
            </p:cNvCxnSpPr>
            <p:nvPr/>
          </p:nvCxnSpPr>
          <p:spPr>
            <a:xfrm>
              <a:off x="5619749" y="2157823"/>
              <a:ext cx="57150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160158F9-823B-405B-A1A4-5F85087062E3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124" y="2322770"/>
              <a:ext cx="1720761" cy="224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4269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uppieren 96">
            <a:extLst>
              <a:ext uri="{FF2B5EF4-FFF2-40B4-BE49-F238E27FC236}">
                <a16:creationId xmlns:a16="http://schemas.microsoft.com/office/drawing/2014/main" id="{A559F4E4-5410-4C67-AD20-0302D3E7CE19}"/>
              </a:ext>
            </a:extLst>
          </p:cNvPr>
          <p:cNvGrpSpPr/>
          <p:nvPr/>
        </p:nvGrpSpPr>
        <p:grpSpPr>
          <a:xfrm>
            <a:off x="-1243950" y="1129362"/>
            <a:ext cx="5379174" cy="4945987"/>
            <a:chOff x="-723241" y="528245"/>
            <a:chExt cx="5379174" cy="4945987"/>
          </a:xfrm>
        </p:grpSpPr>
        <p:grpSp>
          <p:nvGrpSpPr>
            <p:cNvPr id="6" name="Gruppieren 5">
              <a:extLst>
                <a:ext uri="{FF2B5EF4-FFF2-40B4-BE49-F238E27FC236}">
                  <a16:creationId xmlns:a16="http://schemas.microsoft.com/office/drawing/2014/main" id="{0FE27D53-0EE4-4AD0-9ECC-ABD0BFA0C7CD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3447611" y="528245"/>
              <a:ext cx="540000" cy="4363713"/>
              <a:chOff x="3133816" y="1864311"/>
              <a:chExt cx="540000" cy="4363713"/>
            </a:xfrm>
          </p:grpSpPr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E94FD4AD-85E2-417F-9715-499C0C3F57DC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" name="Gerader Verbinder 4">
                <a:extLst>
                  <a:ext uri="{FF2B5EF4-FFF2-40B4-BE49-F238E27FC236}">
                    <a16:creationId xmlns:a16="http://schemas.microsoft.com/office/drawing/2014/main" id="{319BBA06-4484-4E79-A047-CBB229804BDC}"/>
                  </a:ext>
                </a:extLst>
              </p:cNvPr>
              <p:cNvCxnSpPr>
                <a:cxnSpLocks/>
                <a:stCxn id="2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0851C481-4B11-4A41-81E1-C3CF35C6355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71272" y="4561463"/>
              <a:ext cx="3384661" cy="383363"/>
              <a:chOff x="2486025" y="4010025"/>
              <a:chExt cx="2691039" cy="304800"/>
            </a:xfrm>
          </p:grpSpPr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3F4488D8-84BA-4E63-98EA-1EC35E678D9C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D0CB8BE8-58F8-40D3-8C7D-86555CACF5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097FAE77-5DE9-4F5F-A99F-62E28FB3FE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1F30F07A-F108-4B0C-A01E-61385B33BCC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Grafik 69">
              <a:extLst>
                <a:ext uri="{FF2B5EF4-FFF2-40B4-BE49-F238E27FC236}">
                  <a16:creationId xmlns:a16="http://schemas.microsoft.com/office/drawing/2014/main" id="{FECC72F7-A9D2-4C1D-A210-D2684B09285E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23241" y="5090869"/>
              <a:ext cx="3100135" cy="383363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0C7C79B4-2BF3-4F70-8960-8AACAADF9F74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024" y="834520"/>
              <a:ext cx="3537088" cy="300321"/>
            </a:xfrm>
            <a:prstGeom prst="rect">
              <a:avLst/>
            </a:prstGeom>
          </p:spPr>
        </p:pic>
      </p:grpSp>
      <p:grpSp>
        <p:nvGrpSpPr>
          <p:cNvPr id="130" name="Gruppieren 129">
            <a:extLst>
              <a:ext uri="{FF2B5EF4-FFF2-40B4-BE49-F238E27FC236}">
                <a16:creationId xmlns:a16="http://schemas.microsoft.com/office/drawing/2014/main" id="{9E728FC3-84F4-46D4-A566-3000F4EB8F10}"/>
              </a:ext>
            </a:extLst>
          </p:cNvPr>
          <p:cNvGrpSpPr/>
          <p:nvPr/>
        </p:nvGrpSpPr>
        <p:grpSpPr>
          <a:xfrm>
            <a:off x="5162330" y="251341"/>
            <a:ext cx="6550552" cy="6739579"/>
            <a:chOff x="5246163" y="105015"/>
            <a:chExt cx="6550552" cy="6739579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A3E2B710-6D5E-471E-ADE2-E38164B1DAE3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2133">
              <a:off x="10662784" y="105015"/>
              <a:ext cx="540000" cy="4363713"/>
              <a:chOff x="3133816" y="1864311"/>
              <a:chExt cx="540000" cy="4363713"/>
            </a:xfrm>
          </p:grpSpPr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E6C0D265-5A0E-4221-971F-3F2934987A4E}"/>
                  </a:ext>
                </a:extLst>
              </p:cNvPr>
              <p:cNvSpPr/>
              <p:nvPr/>
            </p:nvSpPr>
            <p:spPr>
              <a:xfrm>
                <a:off x="3133816" y="1864311"/>
                <a:ext cx="540000" cy="541538"/>
              </a:xfrm>
              <a:prstGeom prst="ellipse">
                <a:avLst/>
              </a:prstGeom>
              <a:solidFill>
                <a:srgbClr val="FF7F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A005BB51-4896-4E46-870C-4A3321740F48}"/>
                  </a:ext>
                </a:extLst>
              </p:cNvPr>
              <p:cNvCxnSpPr>
                <a:cxnSpLocks/>
                <a:stCxn id="20" idx="4"/>
              </p:cNvCxnSpPr>
              <p:nvPr/>
            </p:nvCxnSpPr>
            <p:spPr>
              <a:xfrm>
                <a:off x="3403816" y="2405849"/>
                <a:ext cx="0" cy="3822175"/>
              </a:xfrm>
              <a:prstGeom prst="line">
                <a:avLst/>
              </a:prstGeom>
              <a:ln w="254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0FEE19CC-6543-4485-BD07-ECDFDC2CE239}"/>
                </a:ext>
              </a:extLst>
            </p:cNvPr>
            <p:cNvCxnSpPr/>
            <p:nvPr/>
          </p:nvCxnSpPr>
          <p:spPr>
            <a:xfrm flipV="1">
              <a:off x="10183753" y="35379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4AA7B8F8-A84E-4AB9-8C1D-D579684E0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85692" y="4324747"/>
              <a:ext cx="792000" cy="321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7B78AE39-A32A-4716-A116-B3E22F6189FC}"/>
                </a:ext>
              </a:extLst>
            </p:cNvPr>
            <p:cNvCxnSpPr>
              <a:cxnSpLocks/>
            </p:cNvCxnSpPr>
            <p:nvPr/>
          </p:nvCxnSpPr>
          <p:spPr>
            <a:xfrm>
              <a:off x="11576065" y="733363"/>
              <a:ext cx="0" cy="792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Grafik 108">
              <a:extLst>
                <a:ext uri="{FF2B5EF4-FFF2-40B4-BE49-F238E27FC236}">
                  <a16:creationId xmlns:a16="http://schemas.microsoft.com/office/drawing/2014/main" id="{71375DA4-DA77-4B19-A5FC-594D293C377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3014" y="1751877"/>
              <a:ext cx="393701" cy="376053"/>
            </a:xfrm>
            <a:prstGeom prst="rect">
              <a:avLst/>
            </a:prstGeom>
          </p:spPr>
        </p:pic>
        <p:pic>
          <p:nvPicPr>
            <p:cNvPr id="107" name="Grafik 106">
              <a:extLst>
                <a:ext uri="{FF2B5EF4-FFF2-40B4-BE49-F238E27FC236}">
                  <a16:creationId xmlns:a16="http://schemas.microsoft.com/office/drawing/2014/main" id="{70CB72FE-8EBD-42E3-8FC1-2C57980556C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2296" y="4171534"/>
              <a:ext cx="403728" cy="334277"/>
            </a:xfrm>
            <a:prstGeom prst="rect">
              <a:avLst/>
            </a:prstGeom>
          </p:spPr>
        </p:pic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D164B4E9-2EFE-4D50-BB78-4C45F18143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3753" y="4330806"/>
              <a:ext cx="540000" cy="32400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" name="Grafik 102">
              <a:extLst>
                <a:ext uri="{FF2B5EF4-FFF2-40B4-BE49-F238E27FC236}">
                  <a16:creationId xmlns:a16="http://schemas.microsoft.com/office/drawing/2014/main" id="{42BD1304-4A2A-4675-8859-D033E555EC2D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8286" y="4665547"/>
              <a:ext cx="402128" cy="391174"/>
            </a:xfrm>
            <a:prstGeom prst="rect">
              <a:avLst/>
            </a:prstGeom>
          </p:spPr>
        </p:pic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801B4532-13C2-4D2D-AA3F-953FFD7F7B1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622" y="3107158"/>
              <a:ext cx="392823" cy="340172"/>
            </a:xfrm>
            <a:prstGeom prst="rect">
              <a:avLst/>
            </a:prstGeom>
          </p:spPr>
        </p:pic>
        <p:pic>
          <p:nvPicPr>
            <p:cNvPr id="101" name="Grafik 100">
              <a:extLst>
                <a:ext uri="{FF2B5EF4-FFF2-40B4-BE49-F238E27FC236}">
                  <a16:creationId xmlns:a16="http://schemas.microsoft.com/office/drawing/2014/main" id="{671C95AD-2D6E-4FA1-80FE-757292E1B2E5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90135" y="1038968"/>
              <a:ext cx="186234" cy="183997"/>
            </a:xfrm>
            <a:prstGeom prst="rect">
              <a:avLst/>
            </a:prstGeom>
          </p:spPr>
        </p:pic>
        <p:grpSp>
          <p:nvGrpSpPr>
            <p:cNvPr id="129" name="Gruppieren 128">
              <a:extLst>
                <a:ext uri="{FF2B5EF4-FFF2-40B4-BE49-F238E27FC236}">
                  <a16:creationId xmlns:a16="http://schemas.microsoft.com/office/drawing/2014/main" id="{170AFC14-B776-4277-B4E0-F3A43C635BD8}"/>
                </a:ext>
              </a:extLst>
            </p:cNvPr>
            <p:cNvGrpSpPr/>
            <p:nvPr/>
          </p:nvGrpSpPr>
          <p:grpSpPr>
            <a:xfrm>
              <a:off x="5650918" y="4492806"/>
              <a:ext cx="2286893" cy="2351788"/>
              <a:chOff x="5650918" y="4492806"/>
              <a:chExt cx="2286893" cy="2351788"/>
            </a:xfrm>
          </p:grpSpPr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9FFB1222-D73E-4206-820A-C533F63DD4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85136" y="5570914"/>
                <a:ext cx="16596" cy="792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E7A9C52A-0B1D-4A82-9EC2-97288045E1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19886" y="5570914"/>
                <a:ext cx="79200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0" name="Grafik 119">
                <a:extLst>
                  <a:ext uri="{FF2B5EF4-FFF2-40B4-BE49-F238E27FC236}">
                    <a16:creationId xmlns:a16="http://schemas.microsoft.com/office/drawing/2014/main" id="{D40BAF2C-209D-4805-A425-1ABDA49738E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0918" y="4985156"/>
                <a:ext cx="699251" cy="336623"/>
              </a:xfrm>
              <a:prstGeom prst="rect">
                <a:avLst/>
              </a:prstGeom>
            </p:spPr>
          </p:pic>
          <p:cxnSp>
            <p:nvCxnSpPr>
              <p:cNvPr id="54" name="Gerade Verbindung mit Pfeil 53">
                <a:extLst>
                  <a:ext uri="{FF2B5EF4-FFF2-40B4-BE49-F238E27FC236}">
                    <a16:creationId xmlns:a16="http://schemas.microsoft.com/office/drawing/2014/main" id="{FC10806D-C636-4692-B3C4-C4A9FD59DA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07116" y="5246913"/>
                <a:ext cx="540000" cy="3240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4" name="Grafik 123">
                <a:extLst>
                  <a:ext uri="{FF2B5EF4-FFF2-40B4-BE49-F238E27FC236}">
                    <a16:creationId xmlns:a16="http://schemas.microsoft.com/office/drawing/2014/main" id="{D6AB81CA-6609-49A0-A5E2-82816D6E84FF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4681" y="4788829"/>
                <a:ext cx="699911" cy="394331"/>
              </a:xfrm>
              <a:prstGeom prst="rect">
                <a:avLst/>
              </a:prstGeom>
            </p:spPr>
          </p:pic>
          <p:pic>
            <p:nvPicPr>
              <p:cNvPr id="116" name="Grafik 115">
                <a:extLst>
                  <a:ext uri="{FF2B5EF4-FFF2-40B4-BE49-F238E27FC236}">
                    <a16:creationId xmlns:a16="http://schemas.microsoft.com/office/drawing/2014/main" id="{3815CA46-4A49-4965-B903-425FA4F8B69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7032" y="6501195"/>
                <a:ext cx="691718" cy="343399"/>
              </a:xfrm>
              <a:prstGeom prst="rect">
                <a:avLst/>
              </a:prstGeom>
            </p:spPr>
          </p:pic>
          <p:pic>
            <p:nvPicPr>
              <p:cNvPr id="128" name="Grafik 127">
                <a:extLst>
                  <a:ext uri="{FF2B5EF4-FFF2-40B4-BE49-F238E27FC236}">
                    <a16:creationId xmlns:a16="http://schemas.microsoft.com/office/drawing/2014/main" id="{CD66EB45-77E0-4BFB-90E8-060AAF901B2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5441" y="5517511"/>
                <a:ext cx="192370" cy="184794"/>
              </a:xfrm>
              <a:prstGeom prst="rect">
                <a:avLst/>
              </a:prstGeom>
            </p:spPr>
          </p:pic>
          <p:pic>
            <p:nvPicPr>
              <p:cNvPr id="112" name="Grafik 111">
                <a:extLst>
                  <a:ext uri="{FF2B5EF4-FFF2-40B4-BE49-F238E27FC236}">
                    <a16:creationId xmlns:a16="http://schemas.microsoft.com/office/drawing/2014/main" id="{E7FB62CD-29C1-4FCB-BF1E-A880D9D0F25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7815" y="4492806"/>
                <a:ext cx="389726" cy="324188"/>
              </a:xfrm>
              <a:prstGeom prst="rect">
                <a:avLst/>
              </a:prstGeom>
            </p:spPr>
          </p:pic>
          <p:cxnSp>
            <p:nvCxnSpPr>
              <p:cNvPr id="83" name="Gerade Verbindung mit Pfeil 82">
                <a:extLst>
                  <a:ext uri="{FF2B5EF4-FFF2-40B4-BE49-F238E27FC236}">
                    <a16:creationId xmlns:a16="http://schemas.microsoft.com/office/drawing/2014/main" id="{F1510720-62F3-4921-83B9-0DAB05D689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17270" y="5510744"/>
                <a:ext cx="749712" cy="6016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7F49C9B5-983D-483E-8395-12F503BAAD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66982" y="4949369"/>
                <a:ext cx="0" cy="56137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26833D20-14C9-4A31-8BC0-C54B279075F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246163" y="5388203"/>
              <a:ext cx="3384661" cy="383363"/>
              <a:chOff x="2486025" y="4010025"/>
              <a:chExt cx="2691039" cy="304800"/>
            </a:xfrm>
          </p:grpSpPr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BEA57464-5574-4228-B26A-CEB46A399300}"/>
                  </a:ext>
                </a:extLst>
              </p:cNvPr>
              <p:cNvCxnSpPr/>
              <p:nvPr/>
            </p:nvCxnSpPr>
            <p:spPr>
              <a:xfrm>
                <a:off x="2486025" y="43148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9EBA75AD-72F8-4E82-91F0-CCCB6AEF2A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64591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r Verbinder 91">
                <a:extLst>
                  <a:ext uri="{FF2B5EF4-FFF2-40B4-BE49-F238E27FC236}">
                    <a16:creationId xmlns:a16="http://schemas.microsoft.com/office/drawing/2014/main" id="{C8B8C096-6EC1-441C-B368-C3C89671B9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6025" y="4010025"/>
                <a:ext cx="512473" cy="30480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56DA1B85-40C9-43D7-9082-9E418D1A2A30}"/>
                  </a:ext>
                </a:extLst>
              </p:cNvPr>
              <p:cNvCxnSpPr/>
              <p:nvPr/>
            </p:nvCxnSpPr>
            <p:spPr>
              <a:xfrm>
                <a:off x="2998498" y="4010025"/>
                <a:ext cx="2178566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Textfeld 95">
            <a:extLst>
              <a:ext uri="{FF2B5EF4-FFF2-40B4-BE49-F238E27FC236}">
                <a16:creationId xmlns:a16="http://schemas.microsoft.com/office/drawing/2014/main" id="{E06DEA13-A15C-4DE9-8FD4-0D01D72CFA2E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Zero Moment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083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D1385D3-581F-493F-A1B2-9657E0A7A2A5}"/>
              </a:ext>
            </a:extLst>
          </p:cNvPr>
          <p:cNvGrpSpPr/>
          <p:nvPr/>
        </p:nvGrpSpPr>
        <p:grpSpPr>
          <a:xfrm>
            <a:off x="3364413" y="-723468"/>
            <a:ext cx="19116418" cy="5019467"/>
            <a:chOff x="3364413" y="-723468"/>
            <a:chExt cx="19116418" cy="5019467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62FB9D64-5D0F-4AC3-90AA-39D2B78FEB94}"/>
                </a:ext>
              </a:extLst>
            </p:cNvPr>
            <p:cNvGrpSpPr/>
            <p:nvPr/>
          </p:nvGrpSpPr>
          <p:grpSpPr>
            <a:xfrm>
              <a:off x="3364413" y="-60349"/>
              <a:ext cx="5808466" cy="4356348"/>
              <a:chOff x="-3247471" y="942999"/>
              <a:chExt cx="5808466" cy="4356348"/>
            </a:xfrm>
          </p:grpSpPr>
          <p:pic>
            <p:nvPicPr>
              <p:cNvPr id="3" name="Grafik 2" descr="Ein Bild, das orange, Himmel enthält.&#10;&#10;Automatisch generierte Beschreibung">
                <a:extLst>
                  <a:ext uri="{FF2B5EF4-FFF2-40B4-BE49-F238E27FC236}">
                    <a16:creationId xmlns:a16="http://schemas.microsoft.com/office/drawing/2014/main" id="{93016A23-2B1F-499C-A062-DF2F9CD194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247471" y="94299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6" name="Grafik 5" descr="Ein Bild, das orange enthält.&#10;&#10;Automatisch generierte Beschreibung">
                <a:extLst>
                  <a:ext uri="{FF2B5EF4-FFF2-40B4-BE49-F238E27FC236}">
                    <a16:creationId xmlns:a16="http://schemas.microsoft.com/office/drawing/2014/main" id="{2B1813E7-8D2F-44A6-B642-A32D73716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311316" y="239511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16ED38AC-BB82-4940-8F36-140C36AB1B85}"/>
                </a:ext>
              </a:extLst>
            </p:cNvPr>
            <p:cNvGrpSpPr/>
            <p:nvPr/>
          </p:nvGrpSpPr>
          <p:grpSpPr>
            <a:xfrm>
              <a:off x="10010540" y="-60350"/>
              <a:ext cx="5808466" cy="4356349"/>
              <a:chOff x="3000929" y="930168"/>
              <a:chExt cx="5808466" cy="4356349"/>
            </a:xfrm>
          </p:grpSpPr>
          <p:pic>
            <p:nvPicPr>
              <p:cNvPr id="8" name="Grafik 7" descr="Ein Bild, das Straße, draußen, Himmel enthält.&#10;&#10;Automatisch generierte Beschreibung">
                <a:extLst>
                  <a:ext uri="{FF2B5EF4-FFF2-40B4-BE49-F238E27FC236}">
                    <a16:creationId xmlns:a16="http://schemas.microsoft.com/office/drawing/2014/main" id="{E1E14157-297C-47BB-ADD7-4B0BD45C8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0929" y="930168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2" name="Grafik 11" descr="Ein Bild, das Himmel, Straße, draußen, Kraftrad enthält.&#10;&#10;Automatisch generierte Beschreibung">
                <a:extLst>
                  <a:ext uri="{FF2B5EF4-FFF2-40B4-BE49-F238E27FC236}">
                    <a16:creationId xmlns:a16="http://schemas.microsoft.com/office/drawing/2014/main" id="{576EFE56-556D-4672-B5E9-90BDCFB61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7084" y="2382284"/>
                <a:ext cx="3872311" cy="2904233"/>
              </a:xfrm>
              <a:prstGeom prst="rect">
                <a:avLst/>
              </a:prstGeom>
            </p:spPr>
          </p:pic>
        </p:grp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348D24EC-205D-49EE-9B0A-B15FAF9A70B9}"/>
                </a:ext>
              </a:extLst>
            </p:cNvPr>
            <p:cNvGrpSpPr/>
            <p:nvPr/>
          </p:nvGrpSpPr>
          <p:grpSpPr>
            <a:xfrm>
              <a:off x="16672365" y="-38958"/>
              <a:ext cx="5808466" cy="4334957"/>
              <a:chOff x="9205635" y="951559"/>
              <a:chExt cx="5808466" cy="4334957"/>
            </a:xfrm>
          </p:grpSpPr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74FC11F3-3B81-4B43-828B-13EEC8C19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5635" y="951559"/>
                <a:ext cx="3872311" cy="2904233"/>
              </a:xfrm>
              <a:prstGeom prst="rect">
                <a:avLst/>
              </a:prstGeom>
            </p:spPr>
          </p:pic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6FE8EC74-EE81-4577-8F33-F4EB7193F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41790" y="2382283"/>
                <a:ext cx="3872311" cy="2904233"/>
              </a:xfrm>
              <a:prstGeom prst="rect">
                <a:avLst/>
              </a:prstGeom>
            </p:spPr>
          </p:pic>
        </p:grp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9F23A5C3-C591-4ED9-B96E-8AB89680638C}"/>
                </a:ext>
              </a:extLst>
            </p:cNvPr>
            <p:cNvCxnSpPr>
              <a:cxnSpLocks/>
            </p:cNvCxnSpPr>
            <p:nvPr/>
          </p:nvCxnSpPr>
          <p:spPr>
            <a:xfrm>
              <a:off x="9332632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4B582DA5-AE0F-4E3D-AE76-47E83092ED2A}"/>
                </a:ext>
              </a:extLst>
            </p:cNvPr>
            <p:cNvCxnSpPr>
              <a:cxnSpLocks/>
            </p:cNvCxnSpPr>
            <p:nvPr/>
          </p:nvCxnSpPr>
          <p:spPr>
            <a:xfrm>
              <a:off x="15986608" y="2117825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DCE30507-EB74-47D4-B4D5-1198E33FA7E6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9109" y="-715770"/>
              <a:ext cx="3031045" cy="427127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2CC68F51-F244-4663-84F0-06B56A1B734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8377" y="-718321"/>
              <a:ext cx="3911198" cy="429678"/>
            </a:xfrm>
            <a:prstGeom prst="rect">
              <a:avLst/>
            </a:prstGeom>
          </p:spPr>
        </p:pic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A2A65E11-C8B1-4BC7-A43C-CF0A69766BA4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6670" y="-723468"/>
              <a:ext cx="4644904" cy="434825"/>
            </a:xfrm>
            <a:prstGeom prst="rect">
              <a:avLst/>
            </a:prstGeom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BE2B1F8-50AD-4911-A6BF-48FD1682541A}"/>
              </a:ext>
            </a:extLst>
          </p:cNvPr>
          <p:cNvGrpSpPr/>
          <p:nvPr/>
        </p:nvGrpSpPr>
        <p:grpSpPr>
          <a:xfrm>
            <a:off x="4486745" y="5726723"/>
            <a:ext cx="16057931" cy="4097122"/>
            <a:chOff x="4486745" y="5726723"/>
            <a:chExt cx="16057931" cy="4097122"/>
          </a:xfrm>
        </p:grpSpPr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4393CF99-AD04-458B-BFE2-9E431C4C8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4409" y="6238579"/>
              <a:ext cx="4780353" cy="3585265"/>
            </a:xfrm>
            <a:prstGeom prst="rect">
              <a:avLst/>
            </a:prstGeom>
          </p:spPr>
        </p:pic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5AF8FADF-01A3-4501-AA19-C8AE39D90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6745" y="6238579"/>
              <a:ext cx="4780353" cy="3585265"/>
            </a:xfrm>
            <a:prstGeom prst="rect">
              <a:avLst/>
            </a:prstGeom>
          </p:spPr>
        </p:pic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233A7B5A-6F7B-4047-8F33-2E3D04C9FF42}"/>
                </a:ext>
              </a:extLst>
            </p:cNvPr>
            <p:cNvCxnSpPr>
              <a:cxnSpLocks/>
            </p:cNvCxnSpPr>
            <p:nvPr/>
          </p:nvCxnSpPr>
          <p:spPr>
            <a:xfrm>
              <a:off x="4486745" y="7903414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2CBF674E-EE6F-4D89-AC7E-3AF22645396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039" y="7511835"/>
              <a:ext cx="540000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98AA26A0-A281-40DD-B2D1-4F9BCAC3BD4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056" y="7690694"/>
              <a:ext cx="1181113" cy="177331"/>
            </a:xfrm>
            <a:prstGeom prst="rect">
              <a:avLst/>
            </a:prstGeom>
          </p:spPr>
        </p:pic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84554DDB-BF6B-44A2-9100-920D910E73A9}"/>
                </a:ext>
              </a:extLst>
            </p:cNvPr>
            <p:cNvCxnSpPr>
              <a:cxnSpLocks/>
            </p:cNvCxnSpPr>
            <p:nvPr/>
          </p:nvCxnSpPr>
          <p:spPr>
            <a:xfrm>
              <a:off x="5689239" y="7646402"/>
              <a:ext cx="0" cy="54000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820234CE-A644-48F1-A8C1-36F60893E4B3}"/>
                </a:ext>
              </a:extLst>
            </p:cNvPr>
            <p:cNvGrpSpPr/>
            <p:nvPr/>
          </p:nvGrpSpPr>
          <p:grpSpPr>
            <a:xfrm>
              <a:off x="5805039" y="7628949"/>
              <a:ext cx="540001" cy="540000"/>
              <a:chOff x="-2898598" y="4433209"/>
              <a:chExt cx="540001" cy="540000"/>
            </a:xfrm>
          </p:grpSpPr>
          <p:pic>
            <p:nvPicPr>
              <p:cNvPr id="95" name="Grafik 94">
                <a:extLst>
                  <a:ext uri="{FF2B5EF4-FFF2-40B4-BE49-F238E27FC236}">
                    <a16:creationId xmlns:a16="http://schemas.microsoft.com/office/drawing/2014/main" id="{6A505EFB-3E55-49C8-B688-91AE8065DA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6" name="Rechteck 95">
                <a:extLst>
                  <a:ext uri="{FF2B5EF4-FFF2-40B4-BE49-F238E27FC236}">
                    <a16:creationId xmlns:a16="http://schemas.microsoft.com/office/drawing/2014/main" id="{1309CC21-0692-41B7-927F-E9E7F8FB22DE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02" name="Grafik 101">
              <a:extLst>
                <a:ext uri="{FF2B5EF4-FFF2-40B4-BE49-F238E27FC236}">
                  <a16:creationId xmlns:a16="http://schemas.microsoft.com/office/drawing/2014/main" id="{B965ADA7-69FD-44EB-89EE-338E1D800459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4869" y="7442237"/>
              <a:ext cx="849853" cy="139196"/>
            </a:xfrm>
            <a:prstGeom prst="rect">
              <a:avLst/>
            </a:prstGeom>
          </p:spPr>
        </p:pic>
        <p:cxnSp>
          <p:nvCxnSpPr>
            <p:cNvPr id="104" name="Gerader Verbinder 103">
              <a:extLst>
                <a:ext uri="{FF2B5EF4-FFF2-40B4-BE49-F238E27FC236}">
                  <a16:creationId xmlns:a16="http://schemas.microsoft.com/office/drawing/2014/main" id="{F56F4F4D-540D-4CE0-88AA-D1BC64B9CC11}"/>
                </a:ext>
              </a:extLst>
            </p:cNvPr>
            <p:cNvCxnSpPr>
              <a:cxnSpLocks/>
            </p:cNvCxnSpPr>
            <p:nvPr/>
          </p:nvCxnSpPr>
          <p:spPr>
            <a:xfrm>
              <a:off x="10224409" y="7898949"/>
              <a:ext cx="4780353" cy="0"/>
            </a:xfrm>
            <a:prstGeom prst="line">
              <a:avLst/>
            </a:prstGeom>
            <a:ln w="25400">
              <a:solidFill>
                <a:srgbClr val="FF7F2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Grafik 104">
              <a:extLst>
                <a:ext uri="{FF2B5EF4-FFF2-40B4-BE49-F238E27FC236}">
                  <a16:creationId xmlns:a16="http://schemas.microsoft.com/office/drawing/2014/main" id="{5AE1BE20-4033-45A3-8118-B1FF9F9CA61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9720" y="7686229"/>
              <a:ext cx="1181113" cy="177331"/>
            </a:xfrm>
            <a:prstGeom prst="rect">
              <a:avLst/>
            </a:prstGeom>
          </p:spPr>
        </p:pic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D4460F46-B497-430D-9681-CFE46285D2A6}"/>
                </a:ext>
              </a:extLst>
            </p:cNvPr>
            <p:cNvGrpSpPr/>
            <p:nvPr/>
          </p:nvGrpSpPr>
          <p:grpSpPr>
            <a:xfrm>
              <a:off x="10902761" y="7628949"/>
              <a:ext cx="540001" cy="540000"/>
              <a:chOff x="-2898598" y="4433209"/>
              <a:chExt cx="540001" cy="540000"/>
            </a:xfrm>
          </p:grpSpPr>
          <p:pic>
            <p:nvPicPr>
              <p:cNvPr id="98" name="Grafik 97">
                <a:extLst>
                  <a:ext uri="{FF2B5EF4-FFF2-40B4-BE49-F238E27FC236}">
                    <a16:creationId xmlns:a16="http://schemas.microsoft.com/office/drawing/2014/main" id="{303CE120-97AF-4E78-BB33-AA4311532B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1175C553-F708-4646-B46C-46A93498967A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3E89E452-0515-4D75-9E3D-9AE446878F99}"/>
                </a:ext>
              </a:extLst>
            </p:cNvPr>
            <p:cNvGrpSpPr/>
            <p:nvPr/>
          </p:nvGrpSpPr>
          <p:grpSpPr>
            <a:xfrm>
              <a:off x="9464849" y="6530699"/>
              <a:ext cx="540001" cy="540000"/>
              <a:chOff x="-2898598" y="4433209"/>
              <a:chExt cx="540001" cy="540000"/>
            </a:xfrm>
          </p:grpSpPr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CF638114-3326-4355-B8D7-6FAECD49DA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77" t="38780" r="61127" b="46158"/>
              <a:stretch/>
            </p:blipFill>
            <p:spPr>
              <a:xfrm>
                <a:off x="-2898597" y="4433209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1903E4D2-7B39-4C47-A74B-13F1A7BAAF20}"/>
                  </a:ext>
                </a:extLst>
              </p:cNvPr>
              <p:cNvSpPr/>
              <p:nvPr/>
            </p:nvSpPr>
            <p:spPr>
              <a:xfrm>
                <a:off x="-2898598" y="4433209"/>
                <a:ext cx="540000" cy="540000"/>
              </a:xfrm>
              <a:prstGeom prst="rect">
                <a:avLst/>
              </a:prstGeom>
              <a:noFill/>
              <a:ln w="25400">
                <a:solidFill>
                  <a:srgbClr val="FF7F2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28354249-CC67-404E-862E-FBA642AB085D}"/>
                </a:ext>
              </a:extLst>
            </p:cNvPr>
            <p:cNvCxnSpPr>
              <a:cxnSpLocks/>
            </p:cNvCxnSpPr>
            <p:nvPr/>
          </p:nvCxnSpPr>
          <p:spPr>
            <a:xfrm>
              <a:off x="11178613" y="7420544"/>
              <a:ext cx="654523" cy="0"/>
            </a:xfrm>
            <a:prstGeom prst="straightConnector1">
              <a:avLst/>
            </a:prstGeom>
            <a:ln w="25400">
              <a:solidFill>
                <a:srgbClr val="FF7F2B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669891E4-DE31-4D69-98D8-4DB72BECC54A}"/>
                </a:ext>
              </a:extLst>
            </p:cNvPr>
            <p:cNvCxnSpPr>
              <a:cxnSpLocks/>
              <a:endCxn id="109" idx="1"/>
            </p:cNvCxnSpPr>
            <p:nvPr/>
          </p:nvCxnSpPr>
          <p:spPr>
            <a:xfrm flipV="1">
              <a:off x="6345039" y="6800699"/>
              <a:ext cx="3119810" cy="837181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21ECA220-DE60-43FE-BC6C-55E563206842}"/>
                </a:ext>
              </a:extLst>
            </p:cNvPr>
            <p:cNvCxnSpPr>
              <a:cxnSpLocks/>
              <a:stCxn id="109" idx="3"/>
            </p:cNvCxnSpPr>
            <p:nvPr/>
          </p:nvCxnSpPr>
          <p:spPr>
            <a:xfrm>
              <a:off x="10004849" y="6800699"/>
              <a:ext cx="897912" cy="828250"/>
            </a:xfrm>
            <a:prstGeom prst="straightConnector1">
              <a:avLst/>
            </a:prstGeom>
            <a:ln w="25400">
              <a:solidFill>
                <a:srgbClr val="FF7F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r Verbinder 129">
              <a:extLst>
                <a:ext uri="{FF2B5EF4-FFF2-40B4-BE49-F238E27FC236}">
                  <a16:creationId xmlns:a16="http://schemas.microsoft.com/office/drawing/2014/main" id="{4755E636-8F63-4778-A84C-DDE121B806FB}"/>
                </a:ext>
              </a:extLst>
            </p:cNvPr>
            <p:cNvCxnSpPr>
              <a:cxnSpLocks/>
            </p:cNvCxnSpPr>
            <p:nvPr/>
          </p:nvCxnSpPr>
          <p:spPr>
            <a:xfrm>
              <a:off x="6091248" y="6256746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r Verbinder 132">
              <a:extLst>
                <a:ext uri="{FF2B5EF4-FFF2-40B4-BE49-F238E27FC236}">
                  <a16:creationId xmlns:a16="http://schemas.microsoft.com/office/drawing/2014/main" id="{CA1DCDB8-AC6A-479F-9B25-45B9E55B83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1919" y="8390820"/>
              <a:ext cx="2084" cy="680083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r Verbinder 135">
              <a:extLst>
                <a:ext uri="{FF2B5EF4-FFF2-40B4-BE49-F238E27FC236}">
                  <a16:creationId xmlns:a16="http://schemas.microsoft.com/office/drawing/2014/main" id="{28F3C22B-EF2B-495D-B0F7-1F6150CC76AE}"/>
                </a:ext>
              </a:extLst>
            </p:cNvPr>
            <p:cNvCxnSpPr>
              <a:cxnSpLocks/>
            </p:cNvCxnSpPr>
            <p:nvPr/>
          </p:nvCxnSpPr>
          <p:spPr>
            <a:xfrm>
              <a:off x="11833136" y="6238579"/>
              <a:ext cx="0" cy="3567098"/>
            </a:xfrm>
            <a:prstGeom prst="line">
              <a:avLst/>
            </a:prstGeom>
            <a:ln w="25400">
              <a:solidFill>
                <a:srgbClr val="FF7F2B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Grafik 151">
              <a:extLst>
                <a:ext uri="{FF2B5EF4-FFF2-40B4-BE49-F238E27FC236}">
                  <a16:creationId xmlns:a16="http://schemas.microsoft.com/office/drawing/2014/main" id="{E805C468-2CC1-4417-ACC9-2207A0A28D5D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9253" y="6952992"/>
              <a:ext cx="691338" cy="142004"/>
            </a:xfrm>
            <a:prstGeom prst="rect">
              <a:avLst/>
            </a:prstGeom>
          </p:spPr>
        </p:pic>
        <p:pic>
          <p:nvPicPr>
            <p:cNvPr id="155" name="Grafik 154">
              <a:extLst>
                <a:ext uri="{FF2B5EF4-FFF2-40B4-BE49-F238E27FC236}">
                  <a16:creationId xmlns:a16="http://schemas.microsoft.com/office/drawing/2014/main" id="{AF69AF47-0DA4-4C08-8868-81AAFA30C91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6488" y="7156679"/>
              <a:ext cx="916868" cy="177483"/>
            </a:xfrm>
            <a:prstGeom prst="rect">
              <a:avLst/>
            </a:prstGeom>
          </p:spPr>
        </p:pic>
        <p:pic>
          <p:nvPicPr>
            <p:cNvPr id="159" name="Grafik 158">
              <a:extLst>
                <a:ext uri="{FF2B5EF4-FFF2-40B4-BE49-F238E27FC236}">
                  <a16:creationId xmlns:a16="http://schemas.microsoft.com/office/drawing/2014/main" id="{98F38FE3-AA5B-4C45-B8DC-6F23DB11A04D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5010" y="5731090"/>
              <a:ext cx="4723821" cy="397150"/>
            </a:xfrm>
            <a:prstGeom prst="rect">
              <a:avLst/>
            </a:prstGeom>
          </p:spPr>
        </p:pic>
        <p:pic>
          <p:nvPicPr>
            <p:cNvPr id="162" name="Grafik 161">
              <a:extLst>
                <a:ext uri="{FF2B5EF4-FFF2-40B4-BE49-F238E27FC236}">
                  <a16:creationId xmlns:a16="http://schemas.microsoft.com/office/drawing/2014/main" id="{302F1BBC-D1D8-4750-89B1-AB3BBA32B92C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8387" y="5732922"/>
              <a:ext cx="5012395" cy="396215"/>
            </a:xfrm>
            <a:prstGeom prst="rect">
              <a:avLst/>
            </a:prstGeom>
          </p:spPr>
        </p:pic>
        <p:pic>
          <p:nvPicPr>
            <p:cNvPr id="164" name="Grafik 163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06697D5B-8455-4F10-94BC-C5D29B0B2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64322" y="6238579"/>
              <a:ext cx="4780354" cy="3585266"/>
            </a:xfrm>
            <a:prstGeom prst="rect">
              <a:avLst/>
            </a:prstGeom>
          </p:spPr>
        </p:pic>
        <p:pic>
          <p:nvPicPr>
            <p:cNvPr id="167" name="Grafik 166">
              <a:extLst>
                <a:ext uri="{FF2B5EF4-FFF2-40B4-BE49-F238E27FC236}">
                  <a16:creationId xmlns:a16="http://schemas.microsoft.com/office/drawing/2014/main" id="{8E9CE3DA-3B52-4482-A5B7-DFA038B6DC0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5228" y="5726723"/>
              <a:ext cx="3618542" cy="401517"/>
            </a:xfrm>
            <a:prstGeom prst="rect">
              <a:avLst/>
            </a:prstGeom>
          </p:spPr>
        </p:pic>
        <p:cxnSp>
          <p:nvCxnSpPr>
            <p:cNvPr id="168" name="Gerade Verbindung mit Pfeil 167">
              <a:extLst>
                <a:ext uri="{FF2B5EF4-FFF2-40B4-BE49-F238E27FC236}">
                  <a16:creationId xmlns:a16="http://schemas.microsoft.com/office/drawing/2014/main" id="{6E80F009-EA0F-408D-AB44-625200202E96}"/>
                </a:ext>
              </a:extLst>
            </p:cNvPr>
            <p:cNvCxnSpPr>
              <a:cxnSpLocks/>
            </p:cNvCxnSpPr>
            <p:nvPr/>
          </p:nvCxnSpPr>
          <p:spPr>
            <a:xfrm>
              <a:off x="15129207" y="8022128"/>
              <a:ext cx="518155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feld 53">
            <a:extLst>
              <a:ext uri="{FF2B5EF4-FFF2-40B4-BE49-F238E27FC236}">
                <a16:creationId xmlns:a16="http://schemas.microsoft.com/office/drawing/2014/main" id="{0704B84E-5C08-48B2-8B00-AFA36AC95799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7532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uppieren 119">
            <a:extLst>
              <a:ext uri="{FF2B5EF4-FFF2-40B4-BE49-F238E27FC236}">
                <a16:creationId xmlns:a16="http://schemas.microsoft.com/office/drawing/2014/main" id="{411EAEC3-179B-4316-B156-9509BA60517D}"/>
              </a:ext>
            </a:extLst>
          </p:cNvPr>
          <p:cNvGrpSpPr/>
          <p:nvPr/>
        </p:nvGrpSpPr>
        <p:grpSpPr>
          <a:xfrm>
            <a:off x="3517204" y="-5955900"/>
            <a:ext cx="16366553" cy="8489223"/>
            <a:chOff x="2436159" y="-6093679"/>
            <a:chExt cx="16366553" cy="8489223"/>
          </a:xfrm>
        </p:grpSpPr>
        <p:pic>
          <p:nvPicPr>
            <p:cNvPr id="121" name="Grafik 120" descr="Ein Bild, das Foto, sitzend enthält.&#10;&#10;Automatisch generierte Beschreibung">
              <a:extLst>
                <a:ext uri="{FF2B5EF4-FFF2-40B4-BE49-F238E27FC236}">
                  <a16:creationId xmlns:a16="http://schemas.microsoft.com/office/drawing/2014/main" id="{BFAA6469-132D-422B-94B0-78EB0694F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5550367"/>
              <a:ext cx="4694382" cy="3520787"/>
            </a:xfrm>
            <a:prstGeom prst="rect">
              <a:avLst/>
            </a:prstGeom>
          </p:spPr>
        </p:pic>
        <p:pic>
          <p:nvPicPr>
            <p:cNvPr id="122" name="Grafik 121">
              <a:extLst>
                <a:ext uri="{FF2B5EF4-FFF2-40B4-BE49-F238E27FC236}">
                  <a16:creationId xmlns:a16="http://schemas.microsoft.com/office/drawing/2014/main" id="{F68B2712-1D5F-42AC-87D9-82D83AA8D05E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780" y="-6093679"/>
              <a:ext cx="3342948" cy="395824"/>
            </a:xfrm>
            <a:prstGeom prst="rect">
              <a:avLst/>
            </a:prstGeom>
          </p:spPr>
        </p:pic>
        <p:pic>
          <p:nvPicPr>
            <p:cNvPr id="123" name="Grafik 122">
              <a:extLst>
                <a:ext uri="{FF2B5EF4-FFF2-40B4-BE49-F238E27FC236}">
                  <a16:creationId xmlns:a16="http://schemas.microsoft.com/office/drawing/2014/main" id="{C8A764E2-3118-4B6D-BAF9-8B4D13F2E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3063" y="-1125243"/>
              <a:ext cx="4694382" cy="3520787"/>
            </a:xfrm>
            <a:prstGeom prst="rect">
              <a:avLst/>
            </a:prstGeom>
          </p:spPr>
        </p:pic>
        <p:pic>
          <p:nvPicPr>
            <p:cNvPr id="124" name="Grafik 123">
              <a:extLst>
                <a:ext uri="{FF2B5EF4-FFF2-40B4-BE49-F238E27FC236}">
                  <a16:creationId xmlns:a16="http://schemas.microsoft.com/office/drawing/2014/main" id="{B2E89C81-847F-44C1-A6CC-E373029D447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159" y="-1672008"/>
              <a:ext cx="4988189" cy="399277"/>
            </a:xfrm>
            <a:prstGeom prst="rect">
              <a:avLst/>
            </a:prstGeom>
          </p:spPr>
        </p:pic>
        <p:pic>
          <p:nvPicPr>
            <p:cNvPr id="125" name="Grafik 124" descr="Ein Bild, das drinnen enthält.&#10;&#10;Automatisch generierte Beschreibung">
              <a:extLst>
                <a:ext uri="{FF2B5EF4-FFF2-40B4-BE49-F238E27FC236}">
                  <a16:creationId xmlns:a16="http://schemas.microsoft.com/office/drawing/2014/main" id="{51236EB7-9D30-403E-B191-5CF0895E7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6658" y="-3160912"/>
              <a:ext cx="4694382" cy="3520787"/>
            </a:xfrm>
            <a:prstGeom prst="rect">
              <a:avLst/>
            </a:prstGeom>
          </p:spPr>
        </p:pic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A0859278-9E8B-425D-9A71-C1FA804E178A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6373" y="-3703892"/>
              <a:ext cx="3453029" cy="395492"/>
            </a:xfrm>
            <a:prstGeom prst="rect">
              <a:avLst/>
            </a:prstGeom>
          </p:spPr>
        </p:pic>
        <p:pic>
          <p:nvPicPr>
            <p:cNvPr id="127" name="Grafik 126" descr="Ein Bild, das Kleiderbügel, Himmel enthält.&#10;&#10;Automatisch generierte Beschreibung">
              <a:extLst>
                <a:ext uri="{FF2B5EF4-FFF2-40B4-BE49-F238E27FC236}">
                  <a16:creationId xmlns:a16="http://schemas.microsoft.com/office/drawing/2014/main" id="{10376E0D-BB0B-4C29-B9E5-3C72166DE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08330" y="-3160912"/>
              <a:ext cx="4694382" cy="3520787"/>
            </a:xfrm>
            <a:prstGeom prst="rect">
              <a:avLst/>
            </a:prstGeom>
          </p:spPr>
        </p:pic>
        <p:pic>
          <p:nvPicPr>
            <p:cNvPr id="128" name="Grafik 127">
              <a:extLst>
                <a:ext uri="{FF2B5EF4-FFF2-40B4-BE49-F238E27FC236}">
                  <a16:creationId xmlns:a16="http://schemas.microsoft.com/office/drawing/2014/main" id="{A871006F-A884-4DAB-A357-88F07FE70958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5332" y="-3715220"/>
              <a:ext cx="3880378" cy="406820"/>
            </a:xfrm>
            <a:prstGeom prst="rect">
              <a:avLst/>
            </a:prstGeom>
          </p:spPr>
        </p:pic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96FDF556-1AD5-4D02-9865-B8B78699655D}"/>
                </a:ext>
              </a:extLst>
            </p:cNvPr>
            <p:cNvCxnSpPr>
              <a:cxnSpLocks/>
            </p:cNvCxnSpPr>
            <p:nvPr/>
          </p:nvCxnSpPr>
          <p:spPr>
            <a:xfrm>
              <a:off x="7424348" y="-3715220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 Verbindung mit Pfeil 129">
              <a:extLst>
                <a:ext uri="{FF2B5EF4-FFF2-40B4-BE49-F238E27FC236}">
                  <a16:creationId xmlns:a16="http://schemas.microsoft.com/office/drawing/2014/main" id="{F6D6D548-9E90-425D-8BFF-79FC94192D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24348" y="-1272731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mit Pfeil 130">
              <a:extLst>
                <a:ext uri="{FF2B5EF4-FFF2-40B4-BE49-F238E27FC236}">
                  <a16:creationId xmlns:a16="http://schemas.microsoft.com/office/drawing/2014/main" id="{E21A81D7-881D-4D1E-8FE4-4EB249D30E6B}"/>
                </a:ext>
              </a:extLst>
            </p:cNvPr>
            <p:cNvCxnSpPr>
              <a:cxnSpLocks/>
            </p:cNvCxnSpPr>
            <p:nvPr/>
          </p:nvCxnSpPr>
          <p:spPr>
            <a:xfrm>
              <a:off x="13289280" y="-1385278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uppieren 141">
            <a:extLst>
              <a:ext uri="{FF2B5EF4-FFF2-40B4-BE49-F238E27FC236}">
                <a16:creationId xmlns:a16="http://schemas.microsoft.com/office/drawing/2014/main" id="{A980C6E5-A4D3-4289-B2B0-2AA8DEB60296}"/>
              </a:ext>
            </a:extLst>
          </p:cNvPr>
          <p:cNvGrpSpPr/>
          <p:nvPr/>
        </p:nvGrpSpPr>
        <p:grpSpPr>
          <a:xfrm>
            <a:off x="3664108" y="3429000"/>
            <a:ext cx="16220284" cy="8486490"/>
            <a:chOff x="-30852" y="-8489223"/>
            <a:chExt cx="16220284" cy="8486490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8EB3E150-0B6A-48A6-A69B-347640109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52" y="-3523520"/>
              <a:ext cx="4694382" cy="3520787"/>
            </a:xfrm>
            <a:prstGeom prst="rect">
              <a:avLst/>
            </a:prstGeom>
          </p:spPr>
        </p:pic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F850B679-DDE0-4E9F-8BC2-7AC042F563A3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75" y="-4066239"/>
              <a:ext cx="4258397" cy="396650"/>
            </a:xfrm>
            <a:prstGeom prst="rect">
              <a:avLst/>
            </a:prstGeom>
          </p:spPr>
        </p:pic>
        <p:pic>
          <p:nvPicPr>
            <p:cNvPr id="23" name="Grafik 22" descr="Ein Bild, das Foto, Boden, sitzend enthält.&#10;&#10;Automatisch generierte Beschreibung">
              <a:extLst>
                <a:ext uri="{FF2B5EF4-FFF2-40B4-BE49-F238E27FC236}">
                  <a16:creationId xmlns:a16="http://schemas.microsoft.com/office/drawing/2014/main" id="{37468B04-27AE-400B-BF18-D78C5358A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217" y="-7945911"/>
              <a:ext cx="4694382" cy="3520787"/>
            </a:xfrm>
            <a:prstGeom prst="rect">
              <a:avLst/>
            </a:prstGeom>
          </p:spPr>
        </p:pic>
        <p:pic>
          <p:nvPicPr>
            <p:cNvPr id="53" name="Grafik 52">
              <a:extLst>
                <a:ext uri="{FF2B5EF4-FFF2-40B4-BE49-F238E27FC236}">
                  <a16:creationId xmlns:a16="http://schemas.microsoft.com/office/drawing/2014/main" id="{8DE3655C-6658-4BDC-89DF-D693C80B4E9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127" y="-8489223"/>
              <a:ext cx="2677692" cy="388627"/>
            </a:xfrm>
            <a:prstGeom prst="rect">
              <a:avLst/>
            </a:prstGeom>
          </p:spPr>
        </p:pic>
        <p:pic>
          <p:nvPicPr>
            <p:cNvPr id="18" name="Grafik 17" descr="Ein Bild, das Wand, Himmel, Foto enthält.&#10;&#10;Automatisch generierte Beschreibung">
              <a:extLst>
                <a:ext uri="{FF2B5EF4-FFF2-40B4-BE49-F238E27FC236}">
                  <a16:creationId xmlns:a16="http://schemas.microsoft.com/office/drawing/2014/main" id="{3A1B9297-97C7-4DE6-9A86-7FBBC676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5050" y="-5556458"/>
              <a:ext cx="4694382" cy="3520787"/>
            </a:xfrm>
            <a:prstGeom prst="rect">
              <a:avLst/>
            </a:prstGeom>
          </p:spPr>
        </p:pic>
        <p:pic>
          <p:nvPicPr>
            <p:cNvPr id="139" name="Grafik 138">
              <a:extLst>
                <a:ext uri="{FF2B5EF4-FFF2-40B4-BE49-F238E27FC236}">
                  <a16:creationId xmlns:a16="http://schemas.microsoft.com/office/drawing/2014/main" id="{132D4FAD-D812-4308-A3FE-D28F5B3FE27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1779" y="-6641421"/>
              <a:ext cx="3880923" cy="400035"/>
            </a:xfrm>
            <a:prstGeom prst="rect">
              <a:avLst/>
            </a:prstGeom>
          </p:spPr>
        </p:pic>
        <p:pic>
          <p:nvPicPr>
            <p:cNvPr id="16" name="Grafik 15" descr="Ein Bild, das drinnen, Boden, sitzend, Gebäude enthält.&#10;&#10;Automatisch generierte Beschreibung">
              <a:extLst>
                <a:ext uri="{FF2B5EF4-FFF2-40B4-BE49-F238E27FC236}">
                  <a16:creationId xmlns:a16="http://schemas.microsoft.com/office/drawing/2014/main" id="{ED0951AA-E348-4FA2-A8BF-CC0F58553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2416" y="-5556457"/>
              <a:ext cx="4694382" cy="3520787"/>
            </a:xfrm>
            <a:prstGeom prst="rect">
              <a:avLst/>
            </a:prstGeom>
          </p:spPr>
        </p:pic>
        <p:pic>
          <p:nvPicPr>
            <p:cNvPr id="134" name="Grafik 133">
              <a:extLst>
                <a:ext uri="{FF2B5EF4-FFF2-40B4-BE49-F238E27FC236}">
                  <a16:creationId xmlns:a16="http://schemas.microsoft.com/office/drawing/2014/main" id="{9BFD7F91-4129-430E-989A-594EB44A7033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520" y="-6655208"/>
              <a:ext cx="4064171" cy="400870"/>
            </a:xfrm>
            <a:prstGeom prst="rect">
              <a:avLst/>
            </a:prstGeom>
          </p:spPr>
        </p:pic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B02885EB-5831-4CF1-AE34-458D0ACEA027}"/>
                </a:ext>
              </a:extLst>
            </p:cNvPr>
            <p:cNvCxnSpPr>
              <a:cxnSpLocks/>
            </p:cNvCxnSpPr>
            <p:nvPr/>
          </p:nvCxnSpPr>
          <p:spPr>
            <a:xfrm>
              <a:off x="4811068" y="-6110764"/>
              <a:ext cx="774772" cy="21607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16DED357-8C0F-4F6D-B177-462048CD74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1068" y="-3668275"/>
              <a:ext cx="774772" cy="188233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EAC172F1-B6AF-4838-8C60-57248E242B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76000" y="-3780822"/>
              <a:ext cx="56388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6" name="Grafik 135">
              <a:extLst>
                <a:ext uri="{FF2B5EF4-FFF2-40B4-BE49-F238E27FC236}">
                  <a16:creationId xmlns:a16="http://schemas.microsoft.com/office/drawing/2014/main" id="{56AA014F-8B71-4BF7-80D2-243697C8CD97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7028" y="-6102064"/>
              <a:ext cx="1705157" cy="390251"/>
            </a:xfrm>
            <a:prstGeom prst="rect">
              <a:avLst/>
            </a:prstGeom>
          </p:spPr>
        </p:pic>
        <p:pic>
          <p:nvPicPr>
            <p:cNvPr id="141" name="Grafik 140">
              <a:extLst>
                <a:ext uri="{FF2B5EF4-FFF2-40B4-BE49-F238E27FC236}">
                  <a16:creationId xmlns:a16="http://schemas.microsoft.com/office/drawing/2014/main" id="{68BE4C9A-1347-4AE6-BEAF-14795A1DA3D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1345" y="-6100511"/>
              <a:ext cx="4421792" cy="397386"/>
            </a:xfrm>
            <a:prstGeom prst="rect">
              <a:avLst/>
            </a:prstGeom>
          </p:spPr>
        </p:pic>
      </p:grpSp>
      <p:sp>
        <p:nvSpPr>
          <p:cNvPr id="143" name="Textfeld 142">
            <a:extLst>
              <a:ext uri="{FF2B5EF4-FFF2-40B4-BE49-F238E27FC236}">
                <a16:creationId xmlns:a16="http://schemas.microsoft.com/office/drawing/2014/main" id="{AEA92FC3-4327-4BBA-B91F-A5F6E3BA24E7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2421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096AD078-A7C5-4D47-97E2-8A1E5033A962}"/>
              </a:ext>
            </a:extLst>
          </p:cNvPr>
          <p:cNvSpPr txBox="1"/>
          <p:nvPr/>
        </p:nvSpPr>
        <p:spPr>
          <a:xfrm>
            <a:off x="76199" y="66675"/>
            <a:ext cx="208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Image Processing</a:t>
            </a:r>
            <a:endParaRPr lang="en-GB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4076C654-4404-4569-88AC-15722038D59B}"/>
              </a:ext>
            </a:extLst>
          </p:cNvPr>
          <p:cNvGrpSpPr/>
          <p:nvPr/>
        </p:nvGrpSpPr>
        <p:grpSpPr>
          <a:xfrm>
            <a:off x="554124" y="-576443"/>
            <a:ext cx="11303848" cy="6912559"/>
            <a:chOff x="554124" y="-576443"/>
            <a:chExt cx="11303848" cy="6912559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8A8624F9-9698-4579-8C59-E4E204452C5A}"/>
                </a:ext>
              </a:extLst>
            </p:cNvPr>
            <p:cNvGrpSpPr/>
            <p:nvPr/>
          </p:nvGrpSpPr>
          <p:grpSpPr>
            <a:xfrm>
              <a:off x="2215327" y="4445679"/>
              <a:ext cx="221167" cy="191120"/>
              <a:chOff x="2655383" y="3237880"/>
              <a:chExt cx="221167" cy="191120"/>
            </a:xfrm>
          </p:grpSpPr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510D90FB-E68B-4918-9234-FCBEA47A6C0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B6033C50-9010-4EEB-9DF6-749772F1B0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Grafik 47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DFA28C6E-041A-4FBA-B7F5-A08515AD2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8160" y="2879837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C6E8A7EE-EA90-4D9E-A08D-32965F8D7867}"/>
                </a:ext>
              </a:extLst>
            </p:cNvPr>
            <p:cNvGrpSpPr/>
            <p:nvPr/>
          </p:nvGrpSpPr>
          <p:grpSpPr>
            <a:xfrm>
              <a:off x="5141185" y="5606242"/>
              <a:ext cx="221167" cy="191120"/>
              <a:chOff x="2655383" y="3237880"/>
              <a:chExt cx="221167" cy="191120"/>
            </a:xfrm>
          </p:grpSpPr>
          <p:cxnSp>
            <p:nvCxnSpPr>
              <p:cNvPr id="97" name="Gerader Verbinder 96">
                <a:extLst>
                  <a:ext uri="{FF2B5EF4-FFF2-40B4-BE49-F238E27FC236}">
                    <a16:creationId xmlns:a16="http://schemas.microsoft.com/office/drawing/2014/main" id="{55715199-5258-4A5F-8C07-FD5F751F11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4C0F7030-861F-4C21-852D-01A904F470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5383" y="3237880"/>
                <a:ext cx="221167" cy="19112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fik 18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F6D51A8E-FA2E-4AC1-AC94-7129A1B086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661" y="-140155"/>
              <a:ext cx="3872311" cy="290423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60" name="Gerader Verbinder 59">
              <a:extLst>
                <a:ext uri="{FF2B5EF4-FFF2-40B4-BE49-F238E27FC236}">
                  <a16:creationId xmlns:a16="http://schemas.microsoft.com/office/drawing/2014/main" id="{F8F9FBB4-8107-4D18-8590-F51D6D0984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5911" y="1934290"/>
              <a:ext cx="7665356" cy="2623110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Grafik 94" descr="Ein Bild, das orange, Himmel enthält.&#10;&#10;Automatisch generierte Beschreibung">
              <a:extLst>
                <a:ext uri="{FF2B5EF4-FFF2-40B4-BE49-F238E27FC236}">
                  <a16:creationId xmlns:a16="http://schemas.microsoft.com/office/drawing/2014/main" id="{A341A4CE-B60D-4172-8E16-9D40A4981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0268" y="3656811"/>
              <a:ext cx="1679924" cy="1259943"/>
            </a:xfrm>
            <a:prstGeom prst="rect">
              <a:avLst/>
            </a:prstGeom>
            <a:scene3d>
              <a:camera prst="orthographicFront">
                <a:rot lat="1200000" lon="3000000" rev="0"/>
              </a:camera>
              <a:lightRig rig="threePt" dir="t"/>
            </a:scene3d>
          </p:spPr>
        </p:pic>
        <p:cxnSp>
          <p:nvCxnSpPr>
            <p:cNvPr id="110" name="Gerader Verbinder 109">
              <a:extLst>
                <a:ext uri="{FF2B5EF4-FFF2-40B4-BE49-F238E27FC236}">
                  <a16:creationId xmlns:a16="http://schemas.microsoft.com/office/drawing/2014/main" id="{02708BEE-3D79-46AF-A3AF-2E68E2B8D0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74720" y="3396403"/>
              <a:ext cx="4225185" cy="1578005"/>
            </a:xfrm>
            <a:prstGeom prst="line">
              <a:avLst/>
            </a:prstGeom>
            <a:ln w="25400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r Verbinder 114">
              <a:extLst>
                <a:ext uri="{FF2B5EF4-FFF2-40B4-BE49-F238E27FC236}">
                  <a16:creationId xmlns:a16="http://schemas.microsoft.com/office/drawing/2014/main" id="{89534D19-91A0-4CE1-9412-D10BEB3317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2732800"/>
              <a:ext cx="2437721" cy="297083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r Verbinder 117">
              <a:extLst>
                <a:ext uri="{FF2B5EF4-FFF2-40B4-BE49-F238E27FC236}">
                  <a16:creationId xmlns:a16="http://schemas.microsoft.com/office/drawing/2014/main" id="{B31F6BB1-2049-4078-9C23-16743C24F4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1934290"/>
              <a:ext cx="4741739" cy="3744406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r Verbinder 120">
              <a:extLst>
                <a:ext uri="{FF2B5EF4-FFF2-40B4-BE49-F238E27FC236}">
                  <a16:creationId xmlns:a16="http://schemas.microsoft.com/office/drawing/2014/main" id="{D9A054D6-1C6A-429A-804B-4DD8B89144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62187" y="3203494"/>
              <a:ext cx="1089471" cy="251177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6" name="Grafik 125">
              <a:extLst>
                <a:ext uri="{FF2B5EF4-FFF2-40B4-BE49-F238E27FC236}">
                  <a16:creationId xmlns:a16="http://schemas.microsoft.com/office/drawing/2014/main" id="{95A10C0E-076D-453C-BAAB-4D7CAF6A26C9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5613" y="4838523"/>
              <a:ext cx="2531180" cy="389462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F055771-8ABA-42EF-A871-EA189398900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124" y="5516744"/>
              <a:ext cx="2325653" cy="323903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B2903039-7CEA-427D-841E-74D74695497F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4992" y="5928589"/>
              <a:ext cx="2614389" cy="407527"/>
            </a:xfrm>
            <a:prstGeom prst="rect">
              <a:avLst/>
            </a:prstGeom>
          </p:spPr>
        </p:pic>
        <p:pic>
          <p:nvPicPr>
            <p:cNvPr id="135" name="Grafik 134">
              <a:extLst>
                <a:ext uri="{FF2B5EF4-FFF2-40B4-BE49-F238E27FC236}">
                  <a16:creationId xmlns:a16="http://schemas.microsoft.com/office/drawing/2014/main" id="{C3D820E6-0587-4CA1-A444-48A3936A8CCF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6793" y="-576443"/>
              <a:ext cx="1225786" cy="404209"/>
            </a:xfrm>
            <a:prstGeom prst="rect">
              <a:avLst/>
            </a:prstGeom>
          </p:spPr>
        </p:pic>
        <p:pic>
          <p:nvPicPr>
            <p:cNvPr id="138" name="Grafik 137">
              <a:extLst>
                <a:ext uri="{FF2B5EF4-FFF2-40B4-BE49-F238E27FC236}">
                  <a16:creationId xmlns:a16="http://schemas.microsoft.com/office/drawing/2014/main" id="{2D79FC15-8486-461A-A31D-1DF530639632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609" y="2165698"/>
              <a:ext cx="1104614" cy="397005"/>
            </a:xfrm>
            <a:prstGeom prst="rect">
              <a:avLst/>
            </a:prstGeom>
          </p:spPr>
        </p:pic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7B47F6A9-677D-4E0B-AAA6-8CF15E8360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64331" y="1913324"/>
              <a:ext cx="887855" cy="109144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68F56966-186F-449C-8B18-E437FF900DBB}"/>
                </a:ext>
              </a:extLst>
            </p:cNvPr>
            <p:cNvCxnSpPr>
              <a:cxnSpLocks/>
            </p:cNvCxnSpPr>
            <p:nvPr/>
          </p:nvCxnSpPr>
          <p:spPr>
            <a:xfrm>
              <a:off x="7352186" y="1913324"/>
              <a:ext cx="347719" cy="6854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 Verbindung mit Pfeil 175">
              <a:extLst>
                <a:ext uri="{FF2B5EF4-FFF2-40B4-BE49-F238E27FC236}">
                  <a16:creationId xmlns:a16="http://schemas.microsoft.com/office/drawing/2014/main" id="{B6304F45-E607-4FA2-9F8C-486013899A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52186" y="1876636"/>
              <a:ext cx="2431894" cy="366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 Verbindung mit Pfeil 178">
              <a:extLst>
                <a:ext uri="{FF2B5EF4-FFF2-40B4-BE49-F238E27FC236}">
                  <a16:creationId xmlns:a16="http://schemas.microsoft.com/office/drawing/2014/main" id="{88C61D6A-C857-401A-B3CE-2BE5F48AF9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91567" y="4454021"/>
              <a:ext cx="912194" cy="102510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17DE96F8-E245-4120-8B80-D1DC68CAAD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683842" y="4712270"/>
              <a:ext cx="219919" cy="766855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Gerade Verbindung mit Pfeil 184">
              <a:extLst>
                <a:ext uri="{FF2B5EF4-FFF2-40B4-BE49-F238E27FC236}">
                  <a16:creationId xmlns:a16="http://schemas.microsoft.com/office/drawing/2014/main" id="{D1E26E59-4A96-4440-9908-4103477A58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69886" y="4587938"/>
              <a:ext cx="533875" cy="8911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6" name="Grafik 195">
              <a:extLst>
                <a:ext uri="{FF2B5EF4-FFF2-40B4-BE49-F238E27FC236}">
                  <a16:creationId xmlns:a16="http://schemas.microsoft.com/office/drawing/2014/main" id="{BB73518F-E2B0-410E-867F-94CF13E1F6A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206" y="1530245"/>
              <a:ext cx="330986" cy="256771"/>
            </a:xfrm>
            <a:prstGeom prst="rect">
              <a:avLst/>
            </a:prstGeom>
          </p:spPr>
        </p:pic>
        <p:pic>
          <p:nvPicPr>
            <p:cNvPr id="197" name="Grafik 196">
              <a:extLst>
                <a:ext uri="{FF2B5EF4-FFF2-40B4-BE49-F238E27FC236}">
                  <a16:creationId xmlns:a16="http://schemas.microsoft.com/office/drawing/2014/main" id="{E80B4F40-B12B-480E-8623-A92B86C4BC04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3164" y="5462019"/>
              <a:ext cx="306277" cy="311739"/>
            </a:xfrm>
            <a:prstGeom prst="rect">
              <a:avLst/>
            </a:prstGeom>
          </p:spPr>
        </p:pic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0CD91C7E-55EA-4AB0-B39D-2A839A48BB43}"/>
                </a:ext>
              </a:extLst>
            </p:cNvPr>
            <p:cNvCxnSpPr>
              <a:cxnSpLocks/>
            </p:cNvCxnSpPr>
            <p:nvPr/>
          </p:nvCxnSpPr>
          <p:spPr>
            <a:xfrm>
              <a:off x="2336657" y="4557402"/>
              <a:ext cx="409653" cy="16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6F50EEC5-1FD2-4E50-BAB9-7D22614CD8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1828" y="4555314"/>
              <a:ext cx="5371" cy="4779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7B5971D7-BAFB-4C2E-89CE-2E01511109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27199" y="4391984"/>
              <a:ext cx="472141" cy="1633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EEF4336-5CB1-428E-B831-7262EBA0DE0E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79" y="4765974"/>
              <a:ext cx="369813" cy="234716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A4F3E24C-4BA3-403D-B3F4-40BD2D8F1FEC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655" y="4996382"/>
              <a:ext cx="348705" cy="24333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31FAC43-D4A5-4678-9F08-028FC06393FE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157" y="4036401"/>
              <a:ext cx="333241" cy="230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20584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61,9047"/>
  <p:tag name="LATEXADDIN" val="\documentclass{article}&#10;\usepackage{amsmath}&#10;\usepackage{color}&#10;\pagestyle{empty}&#10;\begin{document}&#10;%\color{white}&#10;Right Camera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114,7357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6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,2373"/>
  <p:tag name="ORIGINALWIDTH" val="103,4871"/>
  <p:tag name="LATEXADDIN" val="\documentclass{article}&#10;\usepackage{amsmath}&#10;\usepackage{bm}&#10;\usepackage{color}&#10;\pagestyle{empty}&#10;\begin{document}&#10;%\color{white}&#10;\begin{equation}&#10;\bm{x}'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38,2077"/>
  <p:tag name="LATEXADDIN" val="\documentclass{article}&#10;\usepackage{amsmath}&#10;\usepackage{bm}&#10;\usepackage{color}&#10;\pagestyle{empty}&#10;\begin{document}&#10;\begin{equation}&#10;z_c = f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7,24032"/>
  <p:tag name="LATEXADDIN" val="\documentclass{article}&#10;\usepackage{amsmath}&#10;\usepackage{bm}&#10;\usepackage{color}&#10;\pagestyle{empty}&#10;\begin{document}&#10;\begin{equation}&#10;\bm{u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3,74205"/>
  <p:tag name="LATEXADDIN" val="\documentclass{article}&#10;\usepackage{amsmath}&#10;\usepackage{bm}&#10;\usepackage{color}&#10;\pagestyle{empty}&#10;\begin{document}&#10;\begin{equation}&#10;\bm{v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816,6479"/>
  <p:tag name="LATEXADDIN" val="\documentclass{article}&#10;\usepackage{amsmath}&#10;\usepackage{bm}&#10;\usepackage{color}&#10;\pagestyle{empty}&#10;\begin{document}&#10;Principal Poi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357,7053"/>
  <p:tag name="LATEXADDIN" val="\documentclass{article}&#10;\usepackage{amsmath}&#10;\usepackage{bm}&#10;\usepackage{color}&#10;\pagestyle{empty}&#10;\begin{document}&#10;\begin{equation}&#10;(c_x,c_y)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357,7053"/>
  <p:tag name="LATEXADDIN" val="\documentclass{article}&#10;\usepackage{amsmath}&#10;\usepackage{color}&#10;\pagestyle{empty}&#10;\begin{document}&#10;%\color{white}&#10;Object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\begin{equation}&#10;\bm{x}&#10;\nonumber&#10;\end{equation}&#10;\end{document}"/>
  <p:tag name="IGUANATEXSIZE" val="20"/>
  <p:tag name="IGUANATEXCURSOR" val="13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\begin{equation}&#10;\bm{y}&#10;\nonumber&#10;\end{equation}&#10;\end{document}"/>
  <p:tag name="IGUANATEXSIZE" val="20"/>
  <p:tag name="IGUANATEXCURSOR" val="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44,24449"/>
  <p:tag name="LATEXADDIN" val="\documentclass{article}&#10;\usepackage{amsmath}&#10;\usepackage{bm}&#10;\usepackage{color}&#10;\pagestyle{empty}&#10;\begin{document}&#10;\begin{equation}&#10;\bm{t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20,7349"/>
  <p:tag name="LATEXADDIN" val="\documentclass{article}&#10;\usepackage{amsmath}&#10;\usepackage{bm}&#10;\usepackage{color}&#10;\pagestyle{empty}&#10;\begin{document}&#10;\begin{equation}&#10;\bm{x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113,2358"/>
  <p:tag name="LATEXADDIN" val="\documentclass{article}&#10;\usepackage{amsmath}&#10;\usepackage{bm}&#10;\usepackage{color}&#10;\pagestyle{empty}&#10;\begin{document}&#10;\begin{equation}&#10;\bm{y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07,9865"/>
  <p:tag name="LATEXADDIN" val="\documentclass{article}&#10;\usepackage{amsmath}&#10;\usepackage{bm}&#10;\usepackage{color}&#10;\pagestyle{empty}&#10;\begin{document}&#10;\begin{equation}&#10;\bm{z}_c&#10;\nonumber&#10;\end{equation}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4,9868"/>
  <p:tag name="LATEXADDIN" val="\documentclass{article}&#10;\usepackage{amsmath}&#10;\usepackage{bm}&#10;\usepackage{color}&#10;\pagestyle{empty}&#10;\begin{document}&#10;\begin{equation}&#10;\bm{R}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414,6982"/>
  <p:tag name="LATEXADDIN" val="\documentclass{article}&#10;\usepackage{amsmath}&#10;\usepackage{bm}&#10;\usepackage{color}&#10;\pagestyle{empty}&#10;\begin{document}&#10;Camera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62,99213"/>
  <p:tag name="LATEXADDIN" val="\documentclass{article}&#10;\usepackage{amsmath}&#10;\usepackage{bm}&#10;\usepackage{color}&#10;\pagestyle{empty}&#10;\begin{document}&#10;\begin{equation}&#10;\bm{z}&#10;\nonumber&#10;\end{equation}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99252"/>
  <p:tag name="ORIGINALWIDTH" val="60,74244"/>
  <p:tag name="LATEXADDIN" val="\documentclass{article}&#10;\usepackage{amsmath}&#10;\usepackage{color}&#10;\pagestyle{empty}&#10;\begin{document}&#10;%\color{white}&#10;\begin{equation}&#10;\times&#10;\nonumber&#10;\end{equation}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244,4695"/>
  <p:tag name="LATEXADDIN" val="\documentclass{article}&#10;\usepackage{amsmath}&#10;\usepackage{color}&#10;\pagestyle{empty}&#10;\begin{document}&#10;%\color{white}&#10;\begin{equation}&#10;\tanh&#10;\nonumber&#10;\end{equation}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Torso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usepackage{color}&#10;\pagestyle{empty}&#10;\begin{document}&#10;%\color{white}&#10;\begin{equation}&#10;\sigma&#10;\nonumber&#10;\end{equation}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83,23961"/>
  <p:tag name="LATEXADDIN" val="\documentclass{article}&#10;\usepackage{amsmath}&#10;\usepackage{color}&#10;\pagestyle{empty}&#10;\begin{document}&#10;%\color{white}&#10;\begin{equation}&#10;+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68,092"/>
  <p:tag name="LATEXADDIN" val="\documentclass{article}&#10;\usepackage{amsmath}&#10;\usepackage{color}&#10;\pagestyle{empty}&#10;\begin{document}&#10;RGBD Image Sequenc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749,1564"/>
  <p:tag name="LATEXADDIN" val="\documentclass{article}&#10;\usepackage{amsmath}&#10;\usepackage{color}&#10;\pagestyle{empty}&#10;\definecolor{myred}{RGB}{255, 91, 91}&#10;\begin{document}&#10;\color{myred}&#10;Max Pool 2x2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899,1376"/>
  <p:tag name="LATEXADDIN" val="\documentclass{article}&#10;\usepackage{amsmath}&#10;\usepackage{color}&#10;\pagestyle{empty}&#10;\definecolor{myred}{RGB}{112, 48, 160}&#10;\begin{document}&#10;\color{myred}&#10;Conv 3x3, ReLU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06,112"/>
  <p:tag name="LATEXADDIN" val="\documentclass{article}&#10;\usepackage{amsmath}&#10;\usepackage{color}&#10;\pagestyle{empty}&#10;\definecolor{myred}{RGB}{37, 188, 255}&#10;\begin{document}&#10;\color{myred}&#10;Up-Conv 3x3, ReLU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66,8917"/>
  <p:tag name="LATEXADDIN" val="\documentclass{article}&#10;\usepackage{amsmath}&#10;\usepackage{color}&#10;\pagestyle{empty}&#10;\definecolor{myred}{RGB}{159, 253, 95}&#10;\begin{document}&#10;\color{myred}&#10;FC, ReLU/tanh&#10;\end{document}"/>
  <p:tag name="IGUANATEXSIZE" val="20"/>
  <p:tag name="IGUANATEXCURSOR" val="16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42,7072"/>
  <p:tag name="LATEXADDIN" val="\documentclass{article}&#10;\usepackage{amsmath}&#10;\usepackage{color}&#10;\pagestyle{empty}&#10;\definecolor{myred}{RGB}{255, 219, 1}&#10;\begin{document}&#10;\color{myred}&#10;LSTM&#10;\end{document}"/>
  <p:tag name="IGUANATEXSIZE" val="20"/>
  <p:tag name="IGUANATEXCURSOR" val="1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227,9715"/>
  <p:tag name="LATEXADDIN" val="\documentclass{article}&#10;\usepackage{amsmath}&#10;\usepackage{color}&#10;\pagestyle{empty}&#10;\definecolor{myred}{RGB}{191, 191, 191}&#10;\begin{document}&#10;\color{myred}&#10;Skip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Left and Right Hip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8,4439"/>
  <p:tag name="LATEXADDIN" val="\documentclass{article}&#10;\usepackage{amsmath}&#10;\usepackage{color}&#10;\pagestyle{empty}&#10;\begin{document}&#10;%\color{white}&#10;\begin{equation}&#10;\text{BT}\times64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56,9554"/>
  <p:tag name="LATEXADDIN" val="\documentclass{article}&#10;\usepackage{amsmath}&#10;\usepackage{color}&#10;\pagestyle{empty}&#10;\begin{document}&#10;%\color{white}&#10;\begin{equation}&#10;\text{B}\times10&#10;\nonumber&#10;\end{equation}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92,4635"/>
  <p:tag name="LATEXADDIN" val="\documentclass{article}&#10;\usepackage{amsmath}&#10;\usepackage{color}&#10;\pagestyle{empty}&#10;\begin{document}&#10;%\color{white}&#10;\begin{equation}&#10;\text{B}\times2&#10;\nonumber&#10;\end{equation}&#10;\end{document}"/>
  <p:tag name="IGUANATEXSIZE" val="20"/>
  <p:tag name="IGUANATEXCURSOR" val="14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5,4443"/>
  <p:tag name="LATEXADDIN" val="\documentclass{article}&#10;\usepackage{amsmath}&#10;\usepackage{color}&#10;\pagestyle{empty}&#10;\begin{document}&#10;%\color{white}&#10;\begin{equation}&#10;\text{BT}\times32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19,348"/>
  <p:tag name="LATEXADDIN" val="\documentclass{article}&#10;\usepackage{amsmath}&#10;\usepackage{color}&#10;\pagestyle{empty}&#10;\begin{document}&#10;%\color{white}&#10;\begin{equation}&#10;\text{BT}\times64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128\times\text{H}/2\times\text{W}/2&#10;\nonumber&#10;\end{equation}&#10;\end{document}"/>
  <p:tag name="IGUANATEXSIZE" val="20"/>
  <p:tag name="IGUANATEXCURSOR" val="18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1,59"/>
  <p:tag name="LATEXADDIN" val="\documentclass{article}&#10;\usepackage{amsmath}&#10;\usepackage{color}&#10;\pagestyle{empty}&#10;\begin{document}&#10;%\color{white}&#10;\begin{equation}&#10;\text{BT}\times256\times\text{H}/2\times\text{W}/2&#10;\nonumber&#10;\end{equation}&#10;\end{document}"/>
  <p:tag name="IGUANATEXSIZE" val="20"/>
  <p:tag name="IGUANATEXCURSOR" val="17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Left and Right Kne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1036,37"/>
  <p:tag name="LATEXADDIN" val="\documentclass{article}&#10;\usepackage{amsmath}&#10;\usepackage{color}&#10;\pagestyle{empty}&#10;\begin{document}&#10;%\color{white}&#10;\begin{equation}&#10;\text{BT}\times128\times\text{H}\times\text{W}&#10;\nonumber&#10;\end{equation}&#10;\end{document}"/>
  <p:tag name="IGUANATEXSIZE" val="20"/>
  <p:tag name="IGUANATEXCURSOR" val="17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4,589"/>
  <p:tag name="LATEXADDIN" val="\documentclass{article}&#10;\usepackage{amsmath}&#10;\usepackage{color}&#10;\pagestyle{empty}&#10;\begin{document}&#10;%\color{white}&#10;\begin{equation}&#10;\text{BT}\times128\times\text{H}/4\times\text{W}/4&#10;\nonumber&#10;\end{equation}&#10;\end{document}"/>
  <p:tag name="IGUANATEXSIZE" val="20"/>
  <p:tag name="IGUANATEXCURSOR" val="18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74,8781"/>
  <p:tag name="LATEXADDIN" val="\documentclass{article}&#10;\usepackage{amsmath}&#10;\usepackage{color}&#10;\pagestyle{empty}&#10;\begin{document}&#10;%\color{white}&#10;\begin{equation}&#10;\text{BT}\times64\times\text{H}\times\text{W}&#10;\nonumber&#10;\end{equation}&#10;\end{document}"/>
  <p:tag name="IGUANATEXSIZE" val="20"/>
  <p:tag name="IGUANATEXCURSOR" val="16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Left and Right Foot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911,886"/>
  <p:tag name="LATEXADDIN" val="\documentclass{article}&#10;\usepackage{amsmath}&#10;\usepackage{color}&#10;\pagestyle{empty}&#10;\begin{document}&#10;%\color{white}&#10;\begin{equation}&#10;\text{BT}\times4\times\text{H}\times\text{W}&#10;\nonumber&#10;\end{equation}&#10;\end{document}"/>
  <p:tag name="IGUANATEXSIZE" val="20"/>
  <p:tag name="IGUANATEXCURSOR" val="17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99063"/>
  <p:tag name="ORIGINALWIDTH" val="113,2358"/>
  <p:tag name="LATEXADDIN" val="\documentclass{article}&#10;\usepackage{amsmath}&#10;\usepackage{bm}&#10;\usepackage{color}&#10;\pagestyle{empty}&#10;\begin{document}&#10;%\color{white}&#10;\begin{equation}&#10;x_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usepackage{bm}&#10;\usepackage{color}&#10;\pagestyle{empty}&#10;\begin{document}&#10;%\color{white}&#10;\begin{equation}&#10;x_1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5,077"/>
  <p:tag name="LATEXADDIN" val="\documentclass{article}&#10;\usepackage{amsmath}&#10;\usepackage{bm}&#10;\usepackage{color}&#10;\definecolor{myred}{RGB}{255, 127, 43}&#10;\pagestyle{empty}&#10;\begin{document}&#10;\color{myred}&#10;\begin{equation}&#10;y_0 = w_{0,0}x_0+w_{0,1}x_1+b_0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381,327"/>
  <p:tag name="LATEXADDIN" val="\documentclass{article}&#10;\usepackage{amsmath}&#10;\usepackage{bm}&#10;\usepackage{color}&#10;\definecolor{myred}{RGB}{37, 188, 255}&#10;\pagestyle{empty}&#10;\begin{document}&#10;\color{myred}&#10;\begin{equation}&#10;y_1 = w_{1,0}x_0+w_{1,1}x_1+b_1&#10;\nonumber&#10;\end{equation}&#10;\end{document}"/>
  <p:tag name="IGUANATEXSIZE" val="20"/>
  <p:tag name="IGUANATEXCURSOR" val="16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86,8766"/>
  <p:tag name="LATEXADDIN" val="\documentclass{article}&#10;\usepackage{amsmath}&#10;\usepackage{color}&#10;\pagestyle{empty}&#10;\definecolor{myred}{RGB}{255, 91, 91}&#10;\begin{document}&#10;\color{myred}&#10;Sample of Class A&#10;\end{document}"/>
  <p:tag name="IGUANATEXSIZE" val="20"/>
  <p:tag name="IGUANATEXCURSOR" val="16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978,6276"/>
  <p:tag name="LATEXADDIN" val="\documentclass{article}&#10;\usepackage{amsmath}&#10;\usepackage{color}&#10;\pagestyle{empty}&#10;\definecolor{myred}{RGB}{112, 48, 160}&#10;\begin{document}&#10;\color{myred}&#10;Sample of Class B&#10;\end{document}"/>
  <p:tag name="IGUANATEXSIZE" val="20"/>
  <p:tag name="IGUANATEXCURSOR" val="16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10,4237"/>
  <p:tag name="LATEXADDIN" val="\documentclass{article}&#10;\usepackage{amsmath}&#10;\usepackage{bm}&#10;\usepackage{color}&#10;\pagestyle{empty}&#10;\begin{document}&#10;%\color{white}&#10;Transposed&#10;\end{document}"/>
  <p:tag name="IGUANATEXSIZE" val="20"/>
  <p:tag name="IGUANATEXCURSOR" val="14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51,6685"/>
  <p:tag name="LATEXADDIN" val="\documentclass{article}&#10;\usepackage{amsmath}&#10;\usepackage{bm}&#10;\usepackage{color}&#10;\pagestyle{empty}&#10;\begin{document}&#10;%\color{white}&#10;Convolution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632,171"/>
  <p:tag name="LATEXADDIN" val="\documentclass{article}&#10;\usepackage{amsmath}&#10;\usepackage{bm}&#10;\usepackage{color}&#10;\pagestyle{empty}&#10;\begin{document}&#10;\begin{equation}&#10;\bm{v}=\begin{pmatrix}&#10;v_x \&#10;\omega_z&#10;\end{pmatrix}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7,4354"/>
  <p:tag name="LATEXADDIN" val="\documentclass{article}&#10;\usepackage{amsmath}&#10;\usepackage{bm}&#10;\usepackage{color}&#10;\pagestyle{empty}&#10;\begin{document}&#10;%\color{white}&#10;3rd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77,9153"/>
  <p:tag name="LATEXADDIN" val="\documentclass{article}&#10;\usepackage{amsmath}&#10;\usepackage{bm}&#10;\usepackage{color}&#10;\pagestyle{empty}&#10;\begin{document}&#10;%\color{white}&#10;Image Patch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\tilde{k}_{ij}^{0,0}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8,2228"/>
  <p:tag name="LATEXADDIN" val="\documentclass{article}&#10;\usepackage{amsmath}&#10;\usepackage{bm}&#10;\usepackage{color}&#10;\pagestyle{empty}&#10;\begin{document}&#10;%\color{white}&#10;\begin{equation}&#10;\bm{c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6,9704"/>
  <p:tag name="LATEXADDIN" val="\documentclass{article}&#10;\usepackage{amsmath}&#10;\usepackage{bm}&#10;\usepackage{color}&#10;\pagestyle{empty}&#10;\begin{document}&#10;%\color{white}&#10;\begin{equation}&#10;\bm{h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3,9708"/>
  <p:tag name="LATEXADDIN" val="\documentclass{article}&#10;\usepackage{amsmath}&#10;\usepackage{bm}&#10;\usepackage{color}&#10;\pagestyle{empty}&#10;\begin{document}&#10;%\color{white}&#10;\begin{equation}&#10;\bm{x}_{t-1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15,2231"/>
  <p:tag name="LATEXADDIN" val="\documentclass{article}&#10;\usepackage{amsmath}&#10;\usepackage{bm}&#10;\usepackage{color}&#10;\pagestyle{empty}&#10;\begin{document}&#10;%\color{white}&#10;\begin{equation}&#10;\bm{c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233,9708"/>
  <p:tag name="LATEXADDIN" val="\documentclass{article}&#10;\usepackage{amsmath}&#10;\usepackage{bm}&#10;\usepackage{color}&#10;\pagestyle{empty}&#10;\begin{document}&#10;%\color{white}&#10;\begin{equation}&#10;\bm{h}_{t-1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110,9861"/>
  <p:tag name="LATEXADDIN" val="\documentclass{article}&#10;\usepackage{amsmath}&#10;\usepackage{bm}&#10;\usepackage{color}&#10;\pagestyle{empty}&#10;\begin{document}&#10;%\color{white}&#10;\begin{equation}&#10;\bm{x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10,9861"/>
  <p:tag name="LATEXADDIN" val="\documentclass{article}&#10;\usepackage{amsmath}&#10;\usepackage{bm}&#10;\usepackage{color}&#10;\pagestyle{empty}&#10;\begin{document}&#10;%\color{white}&#10;\begin{equation}&#10;\bm{h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92,2385"/>
  <p:tag name="LATEXADDIN" val="\documentclass{article}&#10;\usepackage{amsmath}&#10;\usepackage{bm}&#10;\usepackage{color}&#10;\pagestyle{empty}&#10;\begin{document}&#10;%\color{white}&#10;\begin{equation}&#10;\bm{c}_{t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,49047"/>
  <p:tag name="ORIGINALWIDTH" val="218,9726"/>
  <p:tag name="LATEXADDIN" val="\documentclass{article}&#10;\usepackage{amsmath}&#10;\usepackage{bm}&#10;\usepackage{color}&#10;\pagestyle{empty}&#10;\begin{document}&#10;%\color{white}&#10;\begin{equation}&#10;\bm{c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237,7203"/>
  <p:tag name="LATEXADDIN" val="\documentclass{article}&#10;\usepackage{amsmath}&#10;\usepackage{bm}&#10;\usepackage{color}&#10;\pagestyle{empty}&#10;\begin{document}&#10;%\color{white}&#10;\begin{equation}&#10;\bm{h}_{t-3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5,74055"/>
  <p:tag name="ORIGINALWIDTH" val="236,9704"/>
  <p:tag name="LATEXADDIN" val="\documentclass{article}&#10;\usepackage{amsmath}&#10;\usepackage{bm}&#10;\usepackage{color}&#10;\pagestyle{empty}&#10;\begin{document}&#10;%\color{white}&#10;\begin{equation}&#10;\bm{x}_{t-2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0"/>
  <p:tag name="LAY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0,0}&#10;\nonumber&#10;\end{equation}&#10;\end{document}"/>
  <p:tag name="IGUANATEXSIZE" val="20"/>
  <p:tag name="IGUANATEXCURSOR" val="1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97,9753"/>
  <p:tag name="LATEXADDIN" val="\documentclass{article}&#10;\usepackage{amsmath}&#10;\usepackage{bm}&#10;\usepackage{color}&#10;\pagestyle{empty}&#10;\begin{document}&#10;%\color{white}&#10;\begin{equation}&#10;\bm{y}^{1,0}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1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14,9606"/>
  <p:tag name="LATEXADDIN" val="\documentclass{article}&#10;\usepackage{amsmath}&#10;\usepackage{bm}&#10;\usepackage{color}&#10;\pagestyle{empty}&#10;\begin{document}&#10;%\color{white}&#10;Stride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36,183"/>
  <p:tag name="LATEXADDIN" val="\documentclass{article}&#10;\usepackage{amsmath}&#10;\usepackage{bm}&#10;\usepackage{color}&#10;\pagestyle{empty}&#10;\begin{document}&#10;%\color{white}&#10;2nd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,9787"/>
  <p:tag name="ORIGINALWIDTH" val="185,2269"/>
  <p:tag name="LATEXADDIN" val="\documentclass{article}&#10;\usepackage{amsmath}&#10;\usepackage{bm}&#10;\usepackage{color}&#10;\pagestyle{empty}&#10;\begin{document}&#10;%\color{white}&#10;\begin{equation}&#10;k_{ij}^{0,0}&#10;\nonumber&#10;\end{equation}&#10;\end{document}"/>
  <p:tag name="IGUANATEXSIZE" val="20"/>
  <p:tag name="IGUANATEXCURSOR" val="15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608,9238"/>
  <p:tag name="LATEXADDIN" val="\documentclass{article}&#10;\usepackage{amsmath}&#10;\usepackage{bm}&#10;\usepackage{color}&#10;\pagestyle{empty}&#10;\begin{document}&#10;%\color{white}&#10;Kernel Size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516,6854"/>
  <p:tag name="LATEXADDIN" val="\documentclass{article}&#10;\usepackage{amsmath}&#10;\usepackage{bm}&#10;\usepackage{color}&#10;\pagestyle{empty}&#10;\begin{document}&#10;%\color{white}&#10;0th Layer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491,1886"/>
  <p:tag name="LATEXADDIN" val="\documentclass{article}&#10;\usepackage{amsmath}&#10;\usepackage{bm}&#10;\usepackage{color}&#10;\pagestyle{empty}&#10;\begin{document}&#10;%\color{white}&#10;1st Layer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71,2411"/>
  <p:tag name="LATEXADDIN" val="\documentclass{article}&#10;\usepackage{amsmath}&#10;\usepackage{bm}&#10;\usepackage{color}&#10;\pagestyle{empty}&#10;\begin{document}&#10;%\color{white}&#10;\begin{equation}&#10;\bm{x}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98985"/>
  <p:tag name="ORIGINALWIDTH" val="68,99134"/>
  <p:tag name="LATEXADDIN" val="\documentclass{article}&#10;\usepackage{amsmath}&#10;\usepackage{bm}&#10;\usepackage{color}&#10;\pagestyle{empty}&#10;\begin{document}&#10;%\color{white}&#10;\begin{equation}&#10;\bm{y}&#10;\nonumber&#10;\end{equation}&#10;\end{document}"/>
  <p:tag name="IGUANATEXSIZE" val="20"/>
  <p:tag name="IGUANATEXCURSOR" val="1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159,73"/>
  <p:tag name="LATEXADDIN" val="\documentclass{article}&#10;\usepackage{amsmath}&#10;\usepackage{bm}&#10;\usepackage{color}&#10;\pagestyle{empty}&#10;\begin{document}&#10;%\color{white}&#10;\begin{equation}&#10;w_{ij}&#10;\nonumber&#10;\end{equation}&#10;\end{document}"/>
  <p:tag name="IGUANATEXSIZE" val="20"/>
  <p:tag name="IGUANATEXCURSOR" val="15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82,865"/>
  <p:tag name="LATEXADDIN" val="\documentclass{article}&#10;\usepackage{amsmath}&#10;\usepackage{color}&#10;\pagestyle{empty}&#10;\begin{document}&#10;%\color{white}&#10;Velocity Commands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063,367"/>
  <p:tag name="LATEXADDIN" val="\documentclass{article}&#10;\usepackage{amsmath}&#10;\usepackage{color}&#10;\pagestyle{empty}&#10;\begin{document}&#10;%\color{white}&#10;Stereo RGB Images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398,2002"/>
  <p:tag name="LATEXADDIN" val="\documentclass{article}&#10;\usepackage{amsmath}&#10;\usepackage{color}&#10;\pagestyle{empty}&#10;\begin{document}&#10;%\color{white}&#10;Storage&#10;\end{document}"/>
  <p:tag name="IGUANATEXSIZE" val="20"/>
  <p:tag name="IGUANATEXCURSOR" val="12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856,3929"/>
  <p:tag name="LATEXADDIN" val="\documentclass{article}&#10;\usepackage{amsmath}&#10;\usepackage{color}&#10;\pagestyle{empty}&#10;\begin{document}&#10;%\color{white}&#10;Neural Network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54,4432"/>
  <p:tag name="LATEXADDIN" val="\documentclass{article}&#10;\usepackage{amsmath}&#10;\usepackage{color}&#10;\pagestyle{empty}&#10;\begin{document}&#10;%\color{white}&#10;Training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80,6525"/>
  <p:tag name="LATEXADDIN" val="\documentclass{article}&#10;\usepackage{amsmath}&#10;\usepackage{color}&#10;\pagestyle{empty}&#10;\begin{document}&#10;%\color{white}&#10;RGBD Images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321,7098"/>
  <p:tag name="LATEXADDIN" val="\documentclass{article}&#10;\usepackage{amsmath}&#10;\usepackage{color}&#10;\pagestyle{empty}&#10;\begin{document}&#10;%\color{white}&#10;Imag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66,367"/>
  <p:tag name="LATEXADDIN" val="\documentclass{article}&#10;\usepackage{amsmath}&#10;\usepackage{bm}&#10;\usepackage{color}&#10;\pagestyle{empty}&#10;\begin{document}&#10;%\color{white}&#10;Joint Trajectories $\bm{q}$&#10;\end{document}"/>
  <p:tag name="IGUANATEXSIZE" val="20"/>
  <p:tag name="IGUANATEXCURSOR" val="5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568,429"/>
  <p:tag name="LATEXADDIN" val="\documentclass{article}&#10;\usepackage{amsmath}&#10;\usepackage{color}&#10;\pagestyle{empty}&#10;\begin{document}&#10;%\color{white}&#10;Processing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17"/>
  <p:tag name="LAYER" val="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27"/>
  <p:tag name="LAYER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251,2186"/>
  <p:tag name="LATEXADDIN" val="\documentclass{article}&#10;\usepackage{amsmath}&#10;\usepackage{bm}&#10;\usepackage{color}&#10;\pagestyle{empty}&#10;\begin{document}&#10;%\color{white}&#10;\begin{equation}&#10;1-\epsilon&#10;\nonumber&#10;\end{equation}&#10;\end{document}"/>
  <p:tag name="IGUANATEXSIZE" val="20"/>
  <p:tag name="IGUANATEXCURSOR" val="14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l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95,23811"/>
  <p:tag name="LATEXADDIN" val="\documentclass{article}&#10;\usepackage{amsmath}&#10;\usepackage{bm}&#10;\usepackage{color}&#10;\pagestyle{empty}&#10;\begin{document}&#10;%\color{white}&#10;\begin{equation}&#10;\rho_t&#10;\nonumber&#10;\end{equation}&#10;\end{document}"/>
  <p:tag name="IGUANATEXSIZE" val="20"/>
  <p:tag name="IGUANATEXCURSOR" val="15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40,4199"/>
  <p:tag name="LATEXADDIN" val="\documentclass{article}&#10;\usepackage{amsmath}&#10;\usepackage{color}&#10;\pagestyle{empty}&#10;\begin{document}&#10;%\color{white}&#10;Stereo RGB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,73827"/>
  <p:tag name="ORIGINALWIDTH" val="251,2186"/>
  <p:tag name="LATEXADDIN" val="\documentclass{article}&#10;\usepackage{amsmath}&#10;\usepackage{bm}&#10;\usepackage{color}&#10;\pagestyle{empty}&#10;\begin{document}&#10;%\color{white}&#10;\begin{equation}&#10;1+\epsilon&#10;\nonumber&#10;\end{equation}&#10;\end{document}"/>
  <p:tag name="IGUANATEXSIZE" val="20"/>
  <p:tag name="IGUANATEXCURSOR" val="15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23961"/>
  <p:tag name="ORIGINALWIDTH" val="41,99472"/>
  <p:tag name="LATEXADDIN" val="\documentclass{article}&#10;\usepackage{amsmath}&#10;\usepackage{bm}&#10;\usepackage{color}&#10;\pagestyle{empty}&#10;\begin{document}&#10;%\color{white}&#10;\begin{equation}&#10;1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53,24331"/>
  <p:tag name="LATEXADDIN" val="\documentclass{article}&#10;\usepackage{amsmath}&#10;\usepackage{bm}&#10;\usepackage{color}&#10;\pagestyle{empty}&#10;\begin{document}&#10;%\color{white}&#10;\begin{equation}&#10;0&#10;\nonumber&#10;\end{equation}&#10;\end{document}"/>
  <p:tag name="IGUANATEXSIZE" val="20"/>
  <p:tag name="IGUANATEXCURSOR" val="14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356,9554"/>
  <p:tag name="LATEXADDIN" val="\documentclass{article}&#10;\usepackage{amsmath}&#10;\usepackage{bm}&#10;\usepackage{color}&#10;\pagestyle{empty}&#10;\begin{document}&#10;%\color{white}&#10;\begin{equation}&#10;\hat{A}_t&gt;0&#10;\nonumber&#10;\end{equation}&#10;\end{document}"/>
  <p:tag name="IGUANATEXSIZE" val="20"/>
  <p:tag name="IGUANATEXCURSOR" val="15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09,7113"/>
  <p:tag name="LATEXADDIN" val="\documentclass{article}&#10;\usepackage{amsmath}&#10;\usepackage{bm}&#10;\usepackage{color}&#10;\pagestyle{empty}&#10;\begin{document}&#10;%\color{white}&#10;\begin{equation}&#10;L^\text{CLIP}&#10;\nonumber&#10;\end{equation}&#10;\end{document}"/>
  <p:tag name="IGUANATEXSIZE" val="20"/>
  <p:tag name="IGUANATEXCURSOR" val="15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8,4739"/>
  <p:tag name="LATEXADDIN" val="\documentclass{article}&#10;\usepackage{amsmath}&#10;\usepackage{color}&#10;\pagestyle{empty}&#10;\begin{document}&#10;%\color{white}&#10;\begin{equation}&#10;r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207,724"/>
  <p:tag name="LATEXADDIN" val="\documentclass{article}&#10;\usepackage{amsmath}&#10;\usepackage{color}&#10;\pagestyle{empty}&#10;\begin{document}&#10;%\color{white}&#10;\begin{equation}&#10;s_{t+1}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32"/>
  <p:tag name="LAYER" val="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IONNAME" val="Group 41"/>
  <p:tag name="LAYER" val="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98914"/>
  <p:tag name="LATEXADDIN" val="\documentclass{article}&#10;\usepackage{amsmath}&#10;\usepackage{color}&#10;\pagestyle{empty}&#10;\begin{document}&#10;%\color{white}&#10;\begin{equation}&#10;r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831,6461"/>
  <p:tag name="LATEXADDIN" val="\documentclass{article}&#10;\usepackage{amsmath}&#10;\usepackage{color}&#10;\pagestyle{empty}&#10;\begin{document}&#10;NMPC Pattern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406,4492"/>
  <p:tag name="LATEXADDIN" val="\documentclass{article}&#10;\usepackage{amsmath}&#10;\usepackage{color}&#10;\pagestyle{empty}&#10;\begin{document}&#10;%\color{white}&#10;Reward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23921"/>
  <p:tag name="LATEXADDIN" val="\documentclass{article}&#10;\usepackage{amsmath}&#10;\usepackage{color}&#10;\pagestyle{empty}&#10;\begin{document}&#10;%\color{white}&#10;\begin{equation}&#10;s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73,7158"/>
  <p:tag name="LATEXADDIN" val="\documentclass{article}&#10;\usepackage{amsmath}&#10;\usepackage{color}&#10;\pagestyle{empty}&#10;\begin{document}&#10;%\color{white}&#10;State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95,23811"/>
  <p:tag name="LATEXADDIN" val="\documentclass{article}&#10;\usepackage{amsmath}&#10;\usepackage{color}&#10;\pagestyle{empty}&#10;\begin{document}&#10;%\color{white}&#10;\begin{equation}&#10;a_t&#10;\nonumber&#10;\end{equation}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56,9554"/>
  <p:tag name="LATEXADDIN" val="\documentclass{article}&#10;\usepackage{amsmath}&#10;\usepackage{color}&#10;\pagestyle{empty}&#10;\begin{document}&#10;%\color{white}&#10;Action&#10;\end{document}"/>
  <p:tag name="IGUANATEXSIZE" val="20"/>
  <p:tag name="IGUANATEXCURSOR" val="12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693,6633"/>
  <p:tag name="LATEXADDIN" val="\documentclass{article}&#10;\usepackage{amsmath}&#10;\usepackage{color}&#10;\pagestyle{empty}&#10;\begin{document}&#10;%\color{white}&#10;Environment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314,9606"/>
  <p:tag name="LATEXADDIN" val="\documentclass{article}&#10;\usepackage{amsmath}&#10;\usepackage{color}&#10;\pagestyle{empty}&#10;\begin{document}&#10;%\color{white}&#10;Agent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07,1616"/>
  <p:tag name="LATEXADDIN" val="\documentclass{article}&#10;\usepackage{amsmath}&#10;\usepackage{bm}&#10;\usepackage{color}&#10;\pagestyle{empty}&#10;\begin{document}&#10;%\color{white}&#10;Contact with&#10;\end{document}"/>
  <p:tag name="IGUANATEXSIZE" val="20"/>
  <p:tag name="IGUANATEXCURSOR" val="14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47,4316"/>
  <p:tag name="LATEXADDIN" val="\documentclass{article}&#10;\usepackage{amsmath}&#10;\usepackage{bm}&#10;\usepackage{color}&#10;\pagestyle{empty}&#10;\begin{document}&#10;%\color{white}&#10;other cells&#10;\end{document}"/>
  <p:tag name="IGUANATEXSIZE" val="20"/>
  <p:tag name="IGUANATEXCURSOR" val="14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17,4354"/>
  <p:tag name="LATEXADDIN" val="\documentclass{article}&#10;\usepackage{amsmath}&#10;\usepackage{bm}&#10;\usepackage{color}&#10;\pagestyle{empty}&#10;\begin{document}&#10;%\color{white}&#10;Dendrites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12,8984"/>
  <p:tag name="LATEXADDIN" val="\documentclass{article}&#10;\usepackage{amsmath}&#10;\usepackage{bm}&#10;\usepackage{color}&#10;\pagestyle{empty}&#10;\begin{document}&#10;%\color{white}&#10;(Contracted by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80,6525"/>
  <p:tag name="LATEXADDIN" val="\documentclass{article}&#10;\usepackage{amsmath}&#10;\usepackage{bm}&#10;\usepackage{color}&#10;\pagestyle{empty}&#10;\begin{document}&#10;%\color{white}&#10;other neurons)&#10;\end{document}"/>
  <p:tag name="IGUANATEXSIZE" val="20"/>
  <p:tag name="IGUANATEXCURSOR" val="14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284,2145"/>
  <p:tag name="LATEXADDIN" val="\documentclass{article}&#10;\usepackage{amsmath}&#10;\usepackage{bm}&#10;\usepackage{color}&#10;\pagestyle{empty}&#10;\begin{document}&#10;%\color{white}&#10;Axon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17,6978"/>
  <p:tag name="LATEXADDIN" val="\documentclass{article}&#10;\usepackage{amsmath}&#10;\usepackage{bm}&#10;\usepackage{color}&#10;\pagestyle{empty}&#10;\begin{document}&#10;%\color{white}&#10;Nucleus&#10;\end{document}"/>
  <p:tag name="IGUANATEXSIZE" val="20"/>
  <p:tag name="IGUANATEXCURSOR" val="13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520,4349"/>
  <p:tag name="LATEXADDIN" val="\documentclass{article}&#10;\usepackage{amsmath}&#10;\usepackage{bm}&#10;\usepackage{color}&#10;\pagestyle{empty}&#10;\begin{document}&#10;%\color{white}&#10;Cell body&#10;\end{document}"/>
  <p:tag name="IGUANATEXSIZE" val="20"/>
  <p:tag name="IGUANATEXCURSOR" val="13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837,6453"/>
  <p:tag name="LATEXADDIN" val="\documentclass{article}&#10;\usepackage{amsmath}&#10;\usepackage{color}&#10;\pagestyle{empty}&#10;\begin{document}&#10;%\color{white}&#10;Artificial Agent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78,6652"/>
  <p:tag name="LATEXADDIN" val="\documentclass{article}&#10;\usepackage{amsmath}&#10;\usepackage{color}&#10;\pagestyle{empty}&#10;\begin{document}&#10;%\color{white}&#10;Human User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usepackage{color}&#10;\pagestyle{empty}&#10;\begin{document}&#10;\color{white}&#10;\begin{equation}&#10;z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52,3809"/>
  <p:tag name="LATEXADDIN" val="\documentclass{article}&#10;\usepackage{amsmath}&#10;\usepackage{color}&#10;\pagestyle{empty}&#10;\begin{document}&#10;%\color{white}&#10;Sensory Feedback&#10;\end{document}"/>
  <p:tag name="IGUANATEXSIZE" val="20"/>
  <p:tag name="IGUANATEXCURSOR" val="13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880,3899"/>
  <p:tag name="LATEXADDIN" val="\documentclass{article}&#10;\usepackage{amsmath}&#10;\usepackage{color}&#10;\pagestyle{empty}&#10;\begin{document}&#10;%\color{white}&#10;Visual Feedback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66,104"/>
  <p:tag name="LATEXADDIN" val="\documentclass{article}&#10;\usepackage{amsmath}&#10;\usepackage{color}&#10;\pagestyle{empty}&#10;\begin{document}&#10;%\color{white}&#10;Joint Angle Feedback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127,109"/>
  <p:tag name="LATEXADDIN" val="\documentclass{article}&#10;\usepackage{amsmath}&#10;\usepackage{color}&#10;\pagestyle{empty}&#10;\begin{document}&#10;%\color{white}&#10;Walking Trajectories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121,11"/>
  <p:tag name="LATEXADDIN" val="\documentclass{article}&#10;\usepackage{amsmath}&#10;\usepackage{color}&#10;\pagestyle{empty}&#10;\begin{document}&#10;%\color{white}&#10;Desired Joint Angle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294,7131"/>
  <p:tag name="LATEXADDIN" val="\documentclass{article}&#10;\usepackage{amsmath}&#10;\usepackage{color}&#10;\pagestyle{empty}&#10;\begin{document}&#10;\color{white}&#10;Torso&#10;\end{document}"/>
  <p:tag name="IGUANATEXSIZE" val="20"/>
  <p:tag name="IGUANATEXCURSOR" val="11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7,6753"/>
  <p:tag name="LATEXADDIN" val="\documentclass{article}&#10;\usepackage{amsmath}&#10;\usepackage{color}&#10;\pagestyle{empty}&#10;\begin{document}&#10;%\color{white}&#10;Commands&#10;\end{document}"/>
  <p:tag name="IGUANATEXSIZE" val="20"/>
  <p:tag name="IGUANATEXCURSOR" val="12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798,6501"/>
  <p:tag name="LATEXADDIN" val="\documentclass{article}&#10;\usepackage{amsmath}&#10;\usepackage{color}&#10;\pagestyle{empty}&#10;\begin{document}&#10;%\color{white}&#10;CoM Feedback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211,099"/>
  <p:tag name="LATEXADDIN" val="\documentclass{article}&#10;\usepackage{amsmath}&#10;\usepackage{color}&#10;\pagestyle{empty}&#10;\begin{document}&#10;%\color{white}&#10;Interpolated CoM and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950,1313"/>
  <p:tag name="LATEXADDIN" val="\documentclass{article}&#10;\usepackage{amsmath}&#10;\usepackage{color}&#10;\pagestyle{empty}&#10;\begin{document}&#10;%\color{white}&#10;Desired CoM and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997,3754"/>
  <p:tag name="LATEXADDIN" val="\documentclass{article}&#10;\usepackage{amsmath}&#10;\usepackage{color}&#10;\pagestyle{empty}&#10;\begin{document}&#10;%\color{white}&#10;Feet Positions and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65,1669"/>
  <p:tag name="LATEXADDIN" val="\documentclass{article}&#10;\usepackage{amsmath}&#10;\usepackage{color}&#10;\pagestyle{empty}&#10;\begin{document}&#10;%\color{white}&#10;Orientations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374,9532"/>
  <p:tag name="LATEXADDIN" val="\documentclass{article}&#10;\usepackage{amsmath}&#10;\usepackage{color}&#10;\pagestyle{empty}&#10;\begin{document}&#10;Inverse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36,37"/>
  <p:tag name="LATEXADDIN" val="\documentclass{article}&#10;\usepackage{amsmath}&#10;\usepackage{color}&#10;\pagestyle{empty}&#10;\begin{document}&#10;\color{white}&#10;Left and Right Hip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1,6948"/>
  <p:tag name="LATEXADDIN" val="\documentclass{article}&#10;\usepackage{amsmath}&#10;\usepackage{color}&#10;\pagestyle{empty}&#10;\begin{document}&#10;Forward&#10;\end{document}"/>
  <p:tag name="IGUANATEXSIZE" val="20"/>
  <p:tag name="IGUANATEXCURSOR" val="10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98914"/>
  <p:tag name="ORIGINALWIDTH" val="601,4248"/>
  <p:tag name="LATEXADDIN" val="\documentclass{article}&#10;\usepackage{amsmath}&#10;\usepackage{color}&#10;\pagestyle{empty}&#10;\begin{document}&#10;Kinematics&#10;\end{document}"/>
  <p:tag name="IGUANATEXSIZE" val="20"/>
  <p:tag name="IGUANATEXCURSOR" val="10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04,162"/>
  <p:tag name="LATEXADDIN" val="\documentclass{article}&#10;\usepackage{amsmath}&#10;\usepackage{color}&#10;\pagestyle{empty}&#10;\begin{document}&#10;Interpolation&#10;\end{document}"/>
  <p:tag name="IGUANATEXSIZE" val="20"/>
  <p:tag name="IGUANATEXCURSOR" val="11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371,2036"/>
  <p:tag name="LATEXADDIN" val="\documentclass{article}&#10;\usepackage{amsmath}&#10;\usepackage{color}&#10;\pagestyle{empty}&#10;\begin{document}&#10;NMPC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,23921"/>
  <p:tag name="ORIGINALWIDTH" val="407,949"/>
  <p:tag name="LATEXADDIN" val="\documentclass{article}&#10;\usepackage{amsmath}&#10;\usepackage{color}&#10;\pagestyle{empty}&#10;\begin{document}&#10;Patter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593,9257"/>
  <p:tag name="LATEXADDIN" val="\documentclass{article}&#10;\usepackage{amsmath}&#10;\usepackage{color}&#10;\pagestyle{empty}&#10;\begin{document}&#10;Generation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665,1669"/>
  <p:tag name="LATEXADDIN" val="\documentclass{article}&#10;\usepackage{amsmath}&#10;\usepackage{color}&#10;\pagestyle{empty}&#10;\begin{document}&#10;%\color{white}&#10;Foot Length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632,171"/>
  <p:tag name="LATEXADDIN" val="\documentclass{article}&#10;\usepackage{amsmath}&#10;\usepackage{color}&#10;\pagestyle{empty}&#10;\begin{document}&#10;%\color{white}&#10;Foot Width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866,1417"/>
  <p:tag name="LATEXADDIN" val="\documentclass{article}&#10;\usepackage{amsmath}&#10;\usepackage{color}&#10;\pagestyle{empty}&#10;\begin{document}&#10;%\color{white}&#10;Security Margi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116,61"/>
  <p:tag name="LATEXADDIN" val="\documentclass{article}&#10;\usepackage{amsmath}&#10;\usepackage{color}&#10;\pagestyle{empty}&#10;\begin{document}&#10;\color{white}&#10;Left and Right Knee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8,2265"/>
  <p:tag name="LATEXADDIN" val="\documentclass{article}&#10;\usepackage{amsmath}&#10;\usepackage{bm}&#10;\usepackage{color}&#10;\pagestyle{empty}&#10;\begin{document}&#10;%\color{white}&#10;\begin{equation}&#10;\bm{M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9868"/>
  <p:tag name="ORIGINALWIDTH" val="182,9771"/>
  <p:tag name="LATEXADDIN" val="\documentclass{article}&#10;\usepackage{amsmath}&#10;\usepackage{bm}&#10;\usepackage{color}&#10;\pagestyle{empty}&#10;\begin{document}&#10;%\color{white}&#10;\begin{equation}&#10;\bm{M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,2347"/>
  <p:tag name="ORIGINALWIDTH" val="186,7267"/>
  <p:tag name="LATEXADDIN" val="\documentclass{article}&#10;\usepackage{amsmath}&#10;\usepackage{bm}&#10;\usepackage{color}&#10;\pagestyle{empty}&#10;\begin{document}&#10;%\color{white}&#10;\begin{equation}&#10;\bm{M}_y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30,4837"/>
  <p:tag name="LATEXADDIN" val="\documentclass{article}&#10;\usepackage{amsmath}&#10;\usepackage{bm}&#10;\usepackage{color}&#10;\pagestyle{empty}&#10;\begin{document}&#10;%\color{white}&#10;\begin{equation}&#10;\bm{F}_a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1,4848"/>
  <p:tag name="ORIGINALWIDTH" val="127,4841"/>
  <p:tag name="LATEXADDIN" val="\documentclass{article}&#10;\usepackage{amsmath}&#10;\usepackage{bm}&#10;\usepackage{color}&#10;\pagestyle{empty}&#10;\begin{document}&#10;%\color{white}&#10;\begin{equation}&#10;\bm{F}_g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9,7338"/>
  <p:tag name="LATEXADDIN" val="\documentclass{article}&#10;\usepackage{amsmath}&#10;\usepackage{bm}&#10;\usepackage{color}&#10;\pagestyle{empty}&#10;\begin{document}&#10;%\color{white}&#10;\begin{equation}&#10;\bm{S}_x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28,2339"/>
  <p:tag name="LATEXADDIN" val="\documentclass{article}&#10;\usepackage{amsmath}&#10;\usepackage{bm}&#10;\usepackage{color}&#10;\pagestyle{empty}&#10;\begin{document}&#10;%\color{white}&#10;\begin{equation}&#10;\bm{S}_y&#10;\nonumber&#10;\end{equation}&#10;\end{document}"/>
  <p:tag name="IGUANATEXSIZE" val="20"/>
  <p:tag name="IGUANATEXCURSOR" val="6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24,4844"/>
  <p:tag name="LATEXADDIN" val="\documentclass{article}&#10;\usepackage{amsmath}&#10;\usepackage{bm}&#10;\usepackage{color}&#10;\pagestyle{empty}&#10;\begin{document}&#10;%\color{white}&#10;\begin{equation}&#10;\bm{S}_z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8,49268"/>
  <p:tag name="LATEXADDIN" val="\documentclass{article}&#10;\usepackage{amsmath}&#10;\usepackage{bm}&#10;\usepackage{color}&#10;\pagestyle{empty}&#10;\begin{document}&#10;%\color{white}&#10;\begin{equation}&#10;\bm{c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84,364"/>
  <p:tag name="LATEXADDIN" val="\documentclass{article}&#10;\usepackage{amsmath}&#10;\usepackage{color}&#10;\pagestyle{empty}&#10;\begin{document}&#10;\color{white}&#10;Left and Right Foot&#10;\end{document}"/>
  <p:tag name="IGUANATEXSIZE" val="20"/>
  <p:tag name="IGUANATEXCURSOR" val="13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24,222"/>
  <p:tag name="LATEXADDIN" val="\documentclass{article}&#10;\usepackage{amsmath}&#10;\usepackage{bm}&#10;\usepackage{color}&#10;\pagestyle{empty}&#10;\begin{document}&#10;%\color{white}&#10;\begin{equation}&#10;-\bm{S}_x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222,7221"/>
  <p:tag name="LATEXADDIN" val="\documentclass{article}&#10;\usepackage{amsmath}&#10;\usepackage{bm}&#10;\usepackage{color}&#10;\pagestyle{empty}&#10;\begin{document}&#10;%\color{white}&#10;\begin{equation}&#10;-\bm{S}_y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218,9726"/>
  <p:tag name="LATEXADDIN" val="\documentclass{article}&#10;\usepackage{amsmath}&#10;\usepackage{bm}&#10;\usepackage{color}&#10;\pagestyle{empty}&#10;\begin{document}&#10;%\color{white}&#10;\begin{equation}&#10;-\bm{S}_z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59,2426"/>
  <p:tag name="LATEXADDIN" val="\documentclass{article}&#10;\usepackage{amsmath}&#10;\usepackage{bm}&#10;\usepackage{color}&#10;\pagestyle{empty}&#10;\begin{document}&#10;%\color{white}&#10;\begin{equation}&#10;\bm{r}&#10;\nonumber&#10;\end{equation}&#10;\end{document}"/>
  <p:tag name="IGUANATEXSIZE" val="20"/>
  <p:tag name="IGUANATEXCURSOR" val="150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25,2343"/>
  <p:tag name="LATEXADDIN" val="\documentclass{article}&#10;\usepackage{amsmath}&#10;\usepackage{bm}&#10;\usepackage{color}&#10;\pagestyle{empty}&#10;\begin{document}&#10;%\color{white}&#10;\begin{equation}&#10;\bm{F}_r&#10;\nonumber&#10;\end{equation}&#10;\end{document}"/>
  <p:tag name="IGUANATEXSIZE" val="20"/>
  <p:tag name="IGUANATEXCURSOR" val="15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909,6363"/>
  <p:tag name="LATEXADDIN" val="\documentclass{article}&#10;\usepackage{amsmath}&#10;\usepackage{color}&#10;\pagestyle{empty}&#10;\begin{document}&#10;%\color{white}&#10;Support Polygon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1037,12"/>
  <p:tag name="LATEXADDIN" val="\documentclass{article}&#10;\usepackage{amsmath}&#10;\usepackage{color}&#10;\pagestyle{empty}&#10;\begin{document}&#10;%\color{white}&#10;Inverted Pendulum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554,9306"/>
  <p:tag name="LATEXADDIN" val="\documentclass{article}&#10;\usepackage{amsmath}&#10;\usepackage{color}&#10;\pagestyle{empty}&#10;\begin{document}&#10;\color{white}&#10;Block Size&#10;\end{document}"/>
  <p:tag name="IGUANATEXSIZE" val="20"/>
  <p:tag name="IGUANATEXCURSOR" val="12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\color{white}&#10;Epipolar Line&#10;\end{document}"/>
  <p:tag name="IGUANATEXSIZE" val="20"/>
  <p:tag name="IGUANATEXCURSOR" val="12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2,99213"/>
  <p:tag name="LATEXADDIN" val="\documentclass{article}&#10;\usepackage{amsmath}&#10;\usepackage{color}&#10;\pagestyle{empty}&#10;\begin{document}&#10;\color{white}&#10;\begin{equation}&#10;x&#10;\nonumber&#10;\end{equation}&#10;\end{document}"/>
  <p:tag name="IGUANATEXSIZE" val="20"/>
  <p:tag name="IGUANATEXCURSOR" val="9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32,6959"/>
  <p:tag name="LATEXADDIN" val="\documentclass{article}&#10;\usepackage{amsmath}&#10;\usepackage{color}&#10;\pagestyle{empty}&#10;\begin{document}&#10;\color{white}&#10;Number&#10;\end{document}"/>
  <p:tag name="IGUANATEXSIZE" val="20"/>
  <p:tag name="IGUANATEXCURSOR" val="11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572,9283"/>
  <p:tag name="LATEXADDIN" val="\documentclass{article}&#10;\usepackage{amsmath}&#10;\usepackage{color}&#10;\pagestyle{empty}&#10;\begin{document}&#10;\color{white}&#10;Disparities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364,079"/>
  <p:tag name="LATEXADDIN" val="\documentclass{article}&#10;\usepackage{amsmath}&#10;\usepackage{color}&#10;\pagestyle{empty}&#10;\begin{document}&#10;Left Edge Filtered Image&#10;\end{document}"/>
  <p:tag name="IGUANATEXSIZE" val="20"/>
  <p:tag name="IGUANATEXCURSOR" val="9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1447,319"/>
  <p:tag name="LATEXADDIN" val="\documentclass{article}&#10;\usepackage{amsmath}&#10;\usepackage{color}&#10;\pagestyle{empty}&#10;\begin{document}&#10;Right Edge Filtered Image&#10;\end{document}"/>
  <p:tag name="IGUANATEXSIZE" val="20"/>
  <p:tag name="IGUANATEXCURSOR" val="10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044,62"/>
  <p:tag name="LATEXADDIN" val="\documentclass{article}&#10;\usepackage{amsmath}&#10;\usepackage{color}&#10;\pagestyle{empty}&#10;\begin{document}&#10;Left Disparity Map&#10;\end{document}"/>
  <p:tag name="IGUANATEXSIZE" val="20"/>
  <p:tag name="IGUANATEXCURSOR" val="11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88,6389"/>
  <p:tag name="LATEXADDIN" val="\documentclass{article}&#10;\usepackage{amsmath}&#10;\usepackage{color}&#10;\pagestyle{empty}&#10;\begin{document}&#10;%\color{white}&#10;Left/Right RGB&#10;\end{document}"/>
  <p:tag name="IGUANATEXSIZE" val="20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145,857"/>
  <p:tag name="LATEXADDIN" val="\documentclass{article}&#10;\usepackage{amsmath}&#10;\usepackage{color}&#10;\pagestyle{empty}&#10;\begin{document}&#10;%\color{white}&#10;Left/Right Grayscale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359,58"/>
  <p:tag name="LATEXADDIN" val="\documentclass{article}&#10;\usepackage{amsmath}&#10;\usepackage{color}&#10;\pagestyle{empty}&#10;\begin{document}&#10;%\color{white}&#10;Left/Right Edge Filtered&#10;\end{document}"/>
  <p:tag name="IGUANATEXSIZE" val="20"/>
  <p:tag name="IGUANATEXCURSOR" val="13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247,094"/>
  <p:tag name="LATEXADDIN" val="\documentclass{article}&#10;\usepackage{amsmath}&#10;\usepackage{color}&#10;\pagestyle{empty}&#10;\begin{document}&#10;%\color{white}&#10;Left Right Consistency&#10;\end{document}"/>
  <p:tag name="IGUANATEXSIZE" val="20"/>
  <p:tag name="IGUANATEXCURSOR" val="136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83,652"/>
  <p:tag name="LATEXADDIN" val="\documentclass{article}&#10;\usepackage{amsmath}&#10;\usepackage{color}&#10;\pagestyle{empty}&#10;\begin{document}&#10;%\color{white}&#10;Disparity Map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,24"/>
  <p:tag name="ORIGINALWIDTH" val="58,49268"/>
  <p:tag name="LATEXADDIN" val="\documentclass{article}&#10;\usepackage{amsmath}&#10;\usepackage{color}&#10;\pagestyle{empty}&#10;\begin{document}&#10;\color{white}&#10;\begin{equation}&#10;y&#10;\nonumber&#10;\end{equation}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5,358"/>
  <p:tag name="LATEXADDIN" val="\documentclass{article}&#10;\usepackage{amsmath}&#10;\usepackage{color}&#10;\pagestyle{empty}&#10;\begin{document}&#10;%\color{white}&#10;Confidence Weighted&#10;\end{document}"/>
  <p:tag name="IGUANATEXSIZE" val="20"/>
  <p:tag name="IGUANATEXCURSOR" val="133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88,601"/>
  <p:tag name="LATEXADDIN" val="\documentclass{article}&#10;\usepackage{amsmath}&#10;\usepackage{color}&#10;\pagestyle{empty}&#10;\begin{document}&#10;%\color{white}&#10;Consistency Weighted&#10;\end{document}"/>
  <p:tag name="IGUANATEXSIZE" val="20"/>
  <p:tag name="IGUANATEXCURSOR" val="13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498,6877"/>
  <p:tag name="LATEXADDIN" val="\documentclass{article}&#10;\usepackage{amsmath}&#10;\usepackage{color}&#10;\pagestyle{empty}&#10;\begin{document}&#10;%\color{white}&#10;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,4859"/>
  <p:tag name="ORIGINALWIDTH" val="1293,588"/>
  <p:tag name="LATEXADDIN" val="\documentclass{article}&#10;\usepackage{amsmath}&#10;\usepackage{color}&#10;\pagestyle{empty}&#10;\begin{document}&#10;%\color{white}&#10;Least Squares Disparity&#10;\end{document}"/>
  <p:tag name="IGUANATEXSIZE" val="20"/>
  <p:tag name="IGUANATEXCURSOR" val="11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979,3776"/>
  <p:tag name="LATEXADDIN" val="\documentclass{article}&#10;\usepackage{amsmath}&#10;\usepackage{color}&#10;\pagestyle{empty}&#10;\begin{document}&#10;%\color{white}&#10;Average Disparity&#10;\end{document}"/>
  <p:tag name="IGUANATEXSIZE" val="20"/>
  <p:tag name="IGUANATEXCURSOR" val="131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460,817"/>
  <p:tag name="LATEXADDIN" val="\documentclass{article}&#10;\usepackage{amsmath}&#10;\usepackage{color}&#10;\pagestyle{empty}&#10;\begin{document}&#10;%\color{white}&#10;Average Squared Disparity &#10;\end{document}"/>
  <p:tag name="IGUANATEXSIZE" val="20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1008,624"/>
  <p:tag name="LATEXADDIN" val="\documentclass{article}&#10;\usepackage{amsmath}&#10;\usepackage{color}&#10;\pagestyle{empty}&#10;\begin{document}&#10;%\color{white}&#10;Disparity Varia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1133,108"/>
  <p:tag name="LATEXADDIN" val="\documentclass{article}&#10;\usepackage{amsmath}&#10;\usepackage{color}&#10;\pagestyle{empty}&#10;\begin{document}&#10;%\color{white}&#10;Disparity Confidence&#10;\end{document}"/>
  <p:tag name="IGUANATEXSIZE" val="20"/>
  <p:tag name="IGUANATEXCURSOR" val="124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740,1575"/>
  <p:tag name="LATEXADDIN" val="\documentclass{article}&#10;\usepackage{amsmath}&#10;\usepackage{color}&#10;\pagestyle{empty}&#10;\begin{document}&#10;%\color{white}&#10;Epipolar Line&#10;\end{document}"/>
  <p:tag name="IGUANATEXSIZE" val="20"/>
  <p:tag name="IGUANATEXCURSOR" val="127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,73866"/>
  <p:tag name="ORIGINALWIDTH" val="678,6652"/>
  <p:tag name="LATEXADDIN" val="\documentclass{article}&#10;\usepackage{amsmath}&#10;\usepackage{color}&#10;\pagestyle{empty}&#10;\begin{document}&#10;%\color{white}&#10;Left Camera&#10;\end{document}"/>
  <p:tag name="IGUANATEXSIZE" val="20"/>
  <p:tag name="IGUANATEXCURSOR" val="12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4547</TotalTime>
  <Words>31</Words>
  <Application>Microsoft Office PowerPoint</Application>
  <PresentationFormat>Breitbild</PresentationFormat>
  <Paragraphs>15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Huber</dc:creator>
  <cp:lastModifiedBy>Martin Huber</cp:lastModifiedBy>
  <cp:revision>180</cp:revision>
  <dcterms:created xsi:type="dcterms:W3CDTF">2019-05-10T06:39:09Z</dcterms:created>
  <dcterms:modified xsi:type="dcterms:W3CDTF">2019-07-25T07:07:08Z</dcterms:modified>
</cp:coreProperties>
</file>